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4"/>
  </p:notesMasterIdLst>
  <p:handoutMasterIdLst>
    <p:handoutMasterId r:id="rId5"/>
  </p:handoutMasterIdLst>
  <p:sldIdLst>
    <p:sldId id="5095" r:id="rId2"/>
    <p:sldId id="5161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0F0A2"/>
    <a:srgbClr val="46DAD6"/>
    <a:srgbClr val="00B036"/>
    <a:srgbClr val="05AB0D"/>
    <a:srgbClr val="87EB23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75" autoAdjust="0"/>
    <p:restoredTop sz="89778" autoAdjust="0"/>
  </p:normalViewPr>
  <p:slideViewPr>
    <p:cSldViewPr>
      <p:cViewPr varScale="1">
        <p:scale>
          <a:sx n="97" d="100"/>
          <a:sy n="97" d="100"/>
        </p:scale>
        <p:origin x="576" y="96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6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6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6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4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6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9475">
              <a:buClr>
                <a:srgbClr val="FFFFFF"/>
              </a:buClr>
            </a:pPr>
            <a:fld id="{BC703AD5-5B8A-4869-83AC-DB000158DD2A}" type="slidenum">
              <a:rPr lang="en-US" altLang="ko-KR" smtClean="0"/>
              <a:pPr defTabSz="879475">
                <a:buClr>
                  <a:srgbClr val="FFFFFF"/>
                </a:buClr>
              </a:pPr>
              <a:t>1</a:t>
            </a:fld>
            <a:endParaRPr lang="en-US" altLang="ko-KR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56939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857098FA-D185-401D-ADB8-4528949945EA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6" y="4721225"/>
            <a:ext cx="5441632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86893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2020-02-12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2020-02-12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2020-02-12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2020-02-12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2020-02-12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2020-02-12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2020-02-12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2020-02-12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2020-02-12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2020-02-12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2020-02-12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>
            <a:spLocks noChangeArrowheads="1"/>
          </p:cNvSpPr>
          <p:nvPr/>
        </p:nvSpPr>
        <p:spPr bwMode="auto">
          <a:xfrm>
            <a:off x="107950" y="116632"/>
            <a:ext cx="8928546" cy="1003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914400" indent="-45720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latinLnBrk="0">
              <a:spcBef>
                <a:spcPts val="900"/>
              </a:spcBef>
              <a:buNone/>
              <a:defRPr/>
            </a:pPr>
            <a:r>
              <a:rPr lang="en-US" altLang="ko-KR" sz="2800" b="1" spc="-150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4-1. 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설계리</a:t>
            </a:r>
            <a:r>
              <a:rPr lang="en-US" altLang="ko-KR" sz="2800" b="1" spc="-150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</a:t>
            </a:r>
            <a:r>
              <a:rPr lang="ko-KR" altLang="en-US" sz="2800" b="1" spc="-150" dirty="0" err="1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군계획도로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</a:t>
            </a:r>
            <a:r>
              <a:rPr lang="en-US" altLang="ko-KR" sz="2800" b="1" spc="-150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(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금강아파트 뒤</a:t>
            </a:r>
            <a:r>
              <a:rPr lang="en-US" altLang="ko-KR" sz="2800" b="1" spc="-150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)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개설공사 추진</a:t>
            </a:r>
            <a:endParaRPr lang="en-US" altLang="ko-KR" sz="2800" b="1" spc="-150" dirty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사업비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</a:t>
            </a:r>
            <a:r>
              <a:rPr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800</a:t>
            </a:r>
            <a:r>
              <a:rPr lang="ko-KR" altLang="en-US" sz="2400" b="1" dirty="0" err="1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백만원</a:t>
            </a:r>
            <a:r>
              <a:rPr lang="ko-KR" altLang="en-US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내용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토지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및 </a:t>
            </a:r>
            <a:r>
              <a:rPr lang="ko-KR" altLang="en-US" sz="2400" b="1" dirty="0" err="1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지장물</a:t>
            </a:r>
            <a:r>
              <a:rPr lang="ko-KR" altLang="en-US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보상결정 </a:t>
            </a:r>
            <a:endParaRPr lang="en-US" altLang="ko-KR" sz="2400" b="1" dirty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8" name="직사각형 7"/>
          <p:cNvSpPr>
            <a:spLocks noChangeArrowheads="1"/>
          </p:cNvSpPr>
          <p:nvPr/>
        </p:nvSpPr>
        <p:spPr bwMode="auto">
          <a:xfrm>
            <a:off x="104775" y="1268760"/>
            <a:ext cx="8715375" cy="1003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914400" indent="-45720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latinLnBrk="0" hangingPunct="1">
              <a:spcBef>
                <a:spcPts val="900"/>
              </a:spcBef>
              <a:buFont typeface="Arial" panose="020B0604020202020204" pitchFamily="34" charset="0"/>
              <a:buNone/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4-2</a:t>
            </a:r>
            <a:r>
              <a:rPr lang="en-US" altLang="ko-KR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2020</a:t>
            </a: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년 자전거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보관대</a:t>
            </a: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설치사업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집행</a:t>
            </a:r>
            <a:endParaRPr lang="en-US" altLang="ko-KR" sz="2800" b="1" spc="-150" dirty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사업비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 30</a:t>
            </a:r>
            <a:r>
              <a:rPr lang="ko-KR" altLang="en-US" sz="2400" b="1" dirty="0" err="1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백만원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내용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영동읍</a:t>
            </a:r>
            <a:r>
              <a:rPr lang="ko-KR" altLang="en-US" sz="2400" b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주곡리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외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8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개소 설치</a:t>
            </a:r>
            <a:endParaRPr lang="en-US" altLang="ko-KR" sz="2400" b="1" dirty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08842" y="2414240"/>
            <a:ext cx="8783638" cy="2310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소규모 지역개발사업 합동설계</a:t>
            </a:r>
          </a:p>
          <a:p>
            <a:pPr marL="914400" lvl="1" indent="-457200" algn="dist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추진현황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235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건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7,045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 eaLnBrk="1" hangingPunct="1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 algn="dist" eaLnBrk="1" hangingPunct="1">
              <a:lnSpc>
                <a:spcPct val="13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6931054"/>
              </p:ext>
            </p:extLst>
          </p:nvPr>
        </p:nvGraphicFramePr>
        <p:xfrm>
          <a:off x="791717" y="3645024"/>
          <a:ext cx="7939086" cy="8175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3181"/>
                <a:gridCol w="1323181"/>
                <a:gridCol w="1323181"/>
                <a:gridCol w="1323181"/>
                <a:gridCol w="1323181"/>
                <a:gridCol w="1323181"/>
              </a:tblGrid>
              <a:tr h="40878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smtClean="0"/>
                        <a:t>구분</a:t>
                      </a:r>
                      <a:endParaRPr lang="ko-KR" altLang="en-US" sz="1800" b="1" dirty="0"/>
                    </a:p>
                  </a:txBody>
                  <a:tcPr marL="91444" marR="91444" marT="45726" marB="45726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smtClean="0"/>
                        <a:t>계</a:t>
                      </a:r>
                      <a:endParaRPr lang="ko-KR" altLang="en-US" sz="1800" b="1" dirty="0"/>
                    </a:p>
                  </a:txBody>
                  <a:tcPr marL="91444" marR="91444" marT="45726" marB="45726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err="1" smtClean="0"/>
                        <a:t>측량중</a:t>
                      </a:r>
                      <a:endParaRPr lang="ko-KR" altLang="en-US" sz="1800" b="1" dirty="0"/>
                    </a:p>
                  </a:txBody>
                  <a:tcPr marL="91444" marR="91444" marT="45726" marB="45726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smtClean="0"/>
                        <a:t>측량완료</a:t>
                      </a:r>
                      <a:endParaRPr lang="ko-KR" altLang="en-US" sz="1800" b="1" dirty="0"/>
                    </a:p>
                  </a:txBody>
                  <a:tcPr marL="91444" marR="91444" marT="45726" marB="45726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err="1" smtClean="0"/>
                        <a:t>설계중</a:t>
                      </a:r>
                      <a:endParaRPr lang="ko-KR" altLang="en-US" sz="1800" b="1" dirty="0"/>
                    </a:p>
                  </a:txBody>
                  <a:tcPr marL="91444" marR="91444" marT="45726" marB="45726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smtClean="0"/>
                        <a:t>설계완료</a:t>
                      </a:r>
                      <a:endParaRPr lang="ko-KR" altLang="en-US" sz="1800" b="1" dirty="0"/>
                    </a:p>
                  </a:txBody>
                  <a:tcPr marL="91444" marR="91444" marT="45726" marB="45726"/>
                </a:tc>
              </a:tr>
              <a:tr h="40878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smtClean="0"/>
                        <a:t>건수</a:t>
                      </a:r>
                      <a:endParaRPr lang="ko-KR" altLang="en-US" sz="1800" b="1" dirty="0"/>
                    </a:p>
                  </a:txBody>
                  <a:tcPr marL="91444" marR="91444" marT="45726" marB="45726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/>
                        <a:t>235</a:t>
                      </a:r>
                      <a:endParaRPr lang="ko-KR" altLang="en-US" sz="1800" b="1" dirty="0"/>
                    </a:p>
                  </a:txBody>
                  <a:tcPr marL="91444" marR="91444" marT="45726" marB="45726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/>
                        <a:t>30</a:t>
                      </a:r>
                      <a:endParaRPr lang="ko-KR" altLang="en-US" sz="1800" b="1" dirty="0"/>
                    </a:p>
                  </a:txBody>
                  <a:tcPr marL="91444" marR="91444" marT="45726" marB="45726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/>
                        <a:t>52</a:t>
                      </a:r>
                      <a:endParaRPr lang="ko-KR" altLang="en-US" sz="1800" b="1" dirty="0"/>
                    </a:p>
                  </a:txBody>
                  <a:tcPr marL="91444" marR="91444" marT="45726" marB="45726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smtClean="0"/>
                        <a:t>53</a:t>
                      </a:r>
                      <a:endParaRPr lang="ko-KR" altLang="en-US" sz="1800" b="1" dirty="0"/>
                    </a:p>
                  </a:txBody>
                  <a:tcPr marL="91444" marR="91444" marT="45726" marB="45726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/>
                        <a:t>100</a:t>
                      </a:r>
                      <a:endParaRPr lang="ko-KR" altLang="en-US" sz="1800" b="1" dirty="0"/>
                    </a:p>
                  </a:txBody>
                  <a:tcPr marL="91444" marR="91444" marT="45726" marB="45726"/>
                </a:tc>
              </a:tr>
            </a:tbl>
          </a:graphicData>
        </a:graphic>
      </p:graphicFrame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179512" y="4616725"/>
            <a:ext cx="8783638" cy="2124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마을게시판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군정정보제공모니터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설치 확인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용산면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백자전리경로당 외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60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곳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2. 17.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~ 2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. 21. (5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일간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주요내용 </a:t>
            </a:r>
            <a:r>
              <a:rPr lang="en-US" altLang="ko-KR" sz="2400" b="1" kern="0" spc="-15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설치 확인 및 미비점 점검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505208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69810</TotalTime>
  <Words>115</Words>
  <Application>Microsoft Office PowerPoint</Application>
  <PresentationFormat>화면 슬라이드 쇼(4:3)</PresentationFormat>
  <Paragraphs>26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10914</cp:revision>
  <cp:lastPrinted>2020-02-12T07:06:48Z</cp:lastPrinted>
  <dcterms:modified xsi:type="dcterms:W3CDTF">2020-02-12T07:17:55Z</dcterms:modified>
</cp:coreProperties>
</file>