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2020-02-12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>
            <a:spLocks noChangeArrowheads="1"/>
          </p:cNvSpPr>
          <p:nvPr/>
        </p:nvSpPr>
        <p:spPr bwMode="auto">
          <a:xfrm>
            <a:off x="107950" y="116632"/>
            <a:ext cx="8928546" cy="100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atinLnBrk="0">
              <a:spcBef>
                <a:spcPts val="900"/>
              </a:spcBef>
              <a:buNone/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설계리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군계획도로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금강아파트 뒤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개설공사 추진</a:t>
            </a:r>
            <a:endParaRPr lang="en-US" altLang="ko-KR" sz="2800" b="1" spc="-15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800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토지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지장물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보상결정 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04775" y="1268760"/>
            <a:ext cx="8715375" cy="100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ts val="900"/>
              </a:spcBef>
              <a:buFont typeface="Arial" panose="020B0604020202020204" pitchFamily="34" charset="0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자전거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보관대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설치사업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집행</a:t>
            </a:r>
            <a:endParaRPr lang="en-US" altLang="ko-KR" sz="2800" b="1" spc="-15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 30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주곡리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설치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8842" y="2414240"/>
            <a:ext cx="8783638" cy="2310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합동설계</a:t>
            </a: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235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7,045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931054"/>
              </p:ext>
            </p:extLst>
          </p:nvPr>
        </p:nvGraphicFramePr>
        <p:xfrm>
          <a:off x="791717" y="3645024"/>
          <a:ext cx="7939086" cy="81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181"/>
                <a:gridCol w="1323181"/>
                <a:gridCol w="1323181"/>
                <a:gridCol w="1323181"/>
                <a:gridCol w="1323181"/>
                <a:gridCol w="1323181"/>
              </a:tblGrid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구분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계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측량중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측량완료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설계중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설계완료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  <a:tr h="4087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건수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235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30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52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smtClean="0"/>
                        <a:t>53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100</a:t>
                      </a:r>
                      <a:endParaRPr lang="ko-KR" altLang="en-US" sz="1800" b="1" dirty="0"/>
                    </a:p>
                  </a:txBody>
                  <a:tcPr marL="91444" marR="91444" marT="45726" marB="45726"/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9512" y="4616725"/>
            <a:ext cx="8783638" cy="212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군정정보제공모니터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확인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백자전리경로당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곳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2. 17.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2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21. (5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설치 확인 및 미비점 점검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0520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69810</TotalTime>
  <Words>115</Words>
  <Application>Microsoft Office PowerPoint</Application>
  <PresentationFormat>화면 슬라이드 쇼(4:3)</PresentationFormat>
  <Paragraphs>26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10914</cp:revision>
  <cp:lastPrinted>2020-02-12T07:06:48Z</cp:lastPrinted>
  <dcterms:modified xsi:type="dcterms:W3CDTF">2020-02-12T07:17:55Z</dcterms:modified>
</cp:coreProperties>
</file>