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755" r:id="rId1"/>
  </p:sldMasterIdLst>
  <p:notesMasterIdLst>
    <p:notesMasterId r:id="rId7"/>
  </p:notesMasterIdLst>
  <p:handoutMasterIdLst>
    <p:handoutMasterId r:id="rId8"/>
  </p:handoutMasterIdLst>
  <p:sldIdLst>
    <p:sldId id="5723" r:id="rId2"/>
    <p:sldId id="5715" r:id="rId3"/>
    <p:sldId id="5718" r:id="rId4"/>
    <p:sldId id="5717" r:id="rId5"/>
    <p:sldId id="5720" r:id="rId6"/>
  </p:sldIdLst>
  <p:sldSz cx="9144000" cy="6858000" type="screen4x3"/>
  <p:notesSz cx="6805613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  <a:srgbClr val="FFFF00"/>
    <a:srgbClr val="05AB0D"/>
    <a:srgbClr val="0000CC"/>
    <a:srgbClr val="3399FF"/>
    <a:srgbClr val="00B036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9679" autoAdjust="0"/>
  </p:normalViewPr>
  <p:slideViewPr>
    <p:cSldViewPr>
      <p:cViewPr>
        <p:scale>
          <a:sx n="96" d="100"/>
          <a:sy n="96" d="100"/>
        </p:scale>
        <p:origin x="-504" y="-342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1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59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1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59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7C949A2A-FAB6-42A6-9F23-AEE82062AE5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1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59" y="0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84" y="4721225"/>
            <a:ext cx="4992687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1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59" y="9444038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7FB602F5-06B1-4429-A623-0C26E697210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13EA6-9A0B-4DB2-968A-6BDAC5BC75A7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B9A7-2869-4ECC-8398-E0AF60CA00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E5646-BF0E-4012-A0AA-2D78A1B08A8B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4BCF-8D2E-45E9-B63B-32367389210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4DAB-784F-48DC-B38D-20AC46F08BF9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80875-E047-4142-AF2E-26B18BBADD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A308-09EA-43CD-BBD9-71469CC48E5A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FAB95-AE48-4810-9143-B4462FFEDF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4154D-3150-45B0-9F39-85755EE05AB0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FB1EC-08A2-48BF-92B1-FF83465453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1477C-7303-4ADE-802A-F7D0556ABE97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1C48A-39FD-492E-B017-377A2C8E31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A808-2FFB-434A-8E9B-FCBBFCF7DC3F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3BB2-39DB-4028-95EB-55446D3F86F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4A8BC-56D8-4576-B975-9346A73BFFA7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7D94-C7C6-49E3-8A6B-728567FCAD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47FE0-C2CE-4E58-8B23-52082A089DBD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1B571-F398-48A7-BD9B-EF86D419854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D90C-1E34-42C8-8625-2711B96B20DB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0BF27-B83C-47F6-9E70-407299409DE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633BA-5F24-456C-A158-CA00C18C2228}" type="datetimeFigureOut">
              <a:rPr lang="ko-KR" altLang="en-US"/>
              <a:pPr>
                <a:defRPr/>
              </a:pPr>
              <a:t>2016-10-26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DE17-A972-40F6-9563-15D146CD5F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400ABEC3-BC55-4717-80C4-F3DDEEC7E3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7449" r:id="rId1"/>
    <p:sldLayoutId id="2147587450" r:id="rId2"/>
    <p:sldLayoutId id="2147587451" r:id="rId3"/>
    <p:sldLayoutId id="2147587452" r:id="rId4"/>
    <p:sldLayoutId id="2147587453" r:id="rId5"/>
    <p:sldLayoutId id="2147587454" r:id="rId6"/>
    <p:sldLayoutId id="2147587455" r:id="rId7"/>
    <p:sldLayoutId id="2147587456" r:id="rId8"/>
    <p:sldLayoutId id="2147587457" r:id="rId9"/>
    <p:sldLayoutId id="2147587458" r:id="rId10"/>
    <p:sldLayoutId id="21475874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592932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도시건축과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0"/>
            <a:ext cx="88583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5-1.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영동군관리계획 재정비 변경 추진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   적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영동군 전역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(A=844.985</a:t>
            </a:r>
            <a:r>
              <a:rPr lang="ko-KR" altLang="en-US" sz="2400" dirty="0" smtClean="0"/>
              <a:t> </a:t>
            </a:r>
            <a:r>
              <a:rPr lang="ko-KR" altLang="en-US" sz="2400" b="1" dirty="0" smtClean="0"/>
              <a:t>㎢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2015. 7. ~2017. 6.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목표연도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용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sz="22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군계획위원회</a:t>
            </a:r>
            <a:r>
              <a:rPr lang="ko-KR" altLang="en-US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심의</a:t>
            </a:r>
            <a:r>
              <a:rPr lang="en-US" altLang="ko-KR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입안구역 적성등급 반영</a:t>
            </a:r>
            <a:r>
              <a:rPr lang="en-US" altLang="ko-KR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KRAS </a:t>
            </a:r>
            <a:r>
              <a:rPr lang="ko-KR" altLang="en-US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등재자료 작성</a:t>
            </a:r>
            <a:r>
              <a:rPr lang="en-US" altLang="ko-KR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농업진흥지역 및 보전산지 변경 및 해제</a:t>
            </a:r>
            <a:r>
              <a:rPr lang="en-US" altLang="ko-KR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2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2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            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3357562"/>
            <a:ext cx="856935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5-2.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군계획도로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주요사업 추진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571472" y="4000504"/>
          <a:ext cx="7858180" cy="2529538"/>
        </p:xfrm>
        <a:graphic>
          <a:graphicData uri="http://schemas.openxmlformats.org/drawingml/2006/table">
            <a:tbl>
              <a:tblPr firstRow="1" bandRow="1"/>
              <a:tblGrid>
                <a:gridCol w="2000264"/>
                <a:gridCol w="1428760"/>
                <a:gridCol w="1428760"/>
                <a:gridCol w="1285884"/>
                <a:gridCol w="1714512"/>
              </a:tblGrid>
              <a:tr h="35719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4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8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</a:t>
                      </a:r>
                      <a:endParaRPr lang="ko-KR" altLang="en-US" sz="18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b="0" dirty="0" err="1" smtClean="0">
                          <a:solidFill>
                            <a:schemeClr val="bg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공정율</a:t>
                      </a:r>
                      <a:endParaRPr lang="ko-KR" altLang="en-US" sz="1800" b="0" dirty="0" smtClean="0">
                        <a:solidFill>
                          <a:schemeClr val="bg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200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합 계 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( 4 </a:t>
                      </a:r>
                      <a:r>
                        <a:rPr kumimoji="0" lang="ko-KR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지구</a:t>
                      </a: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2075" marR="92075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L=2,172.5m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9,654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부용리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3-47)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150m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377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보  상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9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/11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건 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(82%)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영산동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소로</a:t>
                      </a: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3-28)</a:t>
                      </a: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L=  50m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377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  공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회동교</a:t>
                      </a: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재가설공사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  L= 72.5m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집  행 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-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영동읍전선지중화사업</a:t>
                      </a:r>
                      <a:endParaRPr kumimoji="0" lang="en-US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108000" marR="108000" marT="46038" marB="46038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     L= 1,900m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7,100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도로 굴착</a:t>
                      </a:r>
                      <a:endParaRPr kumimoji="0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맨홀 설치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변압기 및 스위치 사전 배치</a:t>
                      </a:r>
                    </a:p>
                  </a:txBody>
                  <a:tcPr marL="108000" marR="108000" marT="46038" marB="46038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44" y="357166"/>
            <a:ext cx="88583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추경 소규모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지역개발사업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추진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사  업  량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34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/ 1,020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추진현황</a:t>
            </a:r>
            <a:endParaRPr lang="en-US" altLang="ko-KR" sz="22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  사  중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/ 283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(32%)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집행 예정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23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737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(68%)</a:t>
            </a: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2844" y="3357562"/>
            <a:ext cx="885831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새뜰마을사업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마스터플랜 용역 추진 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주민워크숍 개최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- 11. 15.(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자원봉사센터 교육장</a:t>
            </a:r>
            <a:endParaRPr lang="en-US" altLang="ko-KR" sz="22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 스스로 주요사업 발굴 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주민협의체 및 행정협의체 구성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2844" y="285728"/>
            <a:ext cx="87836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5-5.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 추진</a:t>
            </a:r>
            <a:endParaRPr lang="en-US" altLang="ko-KR" sz="24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개발행위 허가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29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허가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( 20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분할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  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건축 인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·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허가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총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36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허가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  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신고및준공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( 33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옥외광고물 표시 신고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21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950" y="3214688"/>
            <a:ext cx="8856663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 eaLnBrk="0" hangingPunct="0">
              <a:lnSpc>
                <a:spcPts val="4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9388" y="404813"/>
            <a:ext cx="89646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▣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공무원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인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전입실적  보고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20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 전입실적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(2016.10.31. </a:t>
            </a:r>
            <a:r>
              <a:rPr lang="ko-KR" altLang="en-US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현재</a:t>
            </a:r>
            <a:r>
              <a:rPr lang="en-US" altLang="ko-KR" b="1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                                                                                                         (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단위 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1400" kern="0" spc="-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000" b="1" kern="0" spc="-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향후 추진대책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담당마을 인구증가 독려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건축허가 관련 준공 후 전입예정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: 2</a:t>
            </a: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명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971550" y="2276475"/>
          <a:ext cx="7128790" cy="795357"/>
        </p:xfrm>
        <a:graphic>
          <a:graphicData uri="http://schemas.openxmlformats.org/drawingml/2006/table">
            <a:tbl>
              <a:tblPr firstRow="1" bandRow="1"/>
              <a:tblGrid>
                <a:gridCol w="1937923"/>
                <a:gridCol w="1758699"/>
                <a:gridCol w="1847902"/>
                <a:gridCol w="1584266"/>
              </a:tblGrid>
              <a:tr h="30649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현원 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전입인원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추진율</a:t>
                      </a:r>
                      <a:r>
                        <a:rPr lang="en-US" altLang="ko-KR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6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비고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46007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18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7</a:t>
                      </a:r>
                      <a:endParaRPr lang="ko-KR" altLang="en-US" sz="13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39%</a:t>
                      </a:r>
                      <a:endParaRPr lang="ko-KR" altLang="en-US" sz="13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endParaRPr lang="ko-KR" altLang="en-US" sz="13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70474</TotalTime>
  <Words>317</Words>
  <Application>Microsoft Office PowerPoint</Application>
  <PresentationFormat>화면 슬라이드 쇼(4:3)</PresentationFormat>
  <Paragraphs>82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슬라이드 3</vt:lpstr>
      <vt:lpstr>슬라이드 4</vt:lpstr>
      <vt:lpstr>슬라이드 5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11696</cp:revision>
  <dcterms:modified xsi:type="dcterms:W3CDTF">2016-10-26T05:02:43Z</dcterms:modified>
</cp:coreProperties>
</file>