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723" r:id="rId2"/>
    <p:sldId id="5815" r:id="rId3"/>
    <p:sldId id="5837" r:id="rId4"/>
    <p:sldId id="5838" r:id="rId5"/>
    <p:sldId id="5839" r:id="rId6"/>
    <p:sldId id="5840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9505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2019-08-28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2019-08-28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2019-08-28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2019-08-28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2019-08-28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2019-08-28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2019-08-28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2019-08-28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2019-08-28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2019-08-28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2019-08-28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8" name="그림 7" descr="Resized_1566973270383_47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0" y="0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79512" y="3036181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5480664"/>
              </p:ext>
            </p:extLst>
          </p:nvPr>
        </p:nvGraphicFramePr>
        <p:xfrm>
          <a:off x="286669" y="4188309"/>
          <a:ext cx="8429684" cy="1455269"/>
        </p:xfrm>
        <a:graphic>
          <a:graphicData uri="http://schemas.openxmlformats.org/drawingml/2006/table">
            <a:tbl>
              <a:tblPr firstRow="1" bandRow="1"/>
              <a:tblGrid>
                <a:gridCol w="2509823"/>
                <a:gridCol w="1376372"/>
                <a:gridCol w="1376372"/>
                <a:gridCol w="2024109"/>
                <a:gridCol w="1143008"/>
              </a:tblGrid>
              <a:tr h="4176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560m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지장전주 이설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1284" y="366628"/>
            <a:ext cx="8783638" cy="2347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문화의 거리 가로경관정비공사 집행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다담길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가로경관정비공사외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사업비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768,772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도급액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424,085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관급액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344,687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214282" y="21429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846170"/>
              </p:ext>
            </p:extLst>
          </p:nvPr>
        </p:nvGraphicFramePr>
        <p:xfrm>
          <a:off x="357158" y="1057308"/>
          <a:ext cx="8286808" cy="5093256"/>
        </p:xfrm>
        <a:graphic>
          <a:graphicData uri="http://schemas.openxmlformats.org/drawingml/2006/table">
            <a:tbl>
              <a:tblPr firstRow="1" bandRow="1"/>
              <a:tblGrid>
                <a:gridCol w="2357454"/>
                <a:gridCol w="1643074"/>
                <a:gridCol w="1336334"/>
                <a:gridCol w="1805115"/>
                <a:gridCol w="1144831"/>
              </a:tblGrid>
              <a:tr h="43414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94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(10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L=1,934m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4,985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3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외식문화교육관 앞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30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76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남성근린공원 진입로 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3-144)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 마을회관 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93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황간농협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5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신흥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 위험교량 개선공사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교량상부공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98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2-81)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개인택시조합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크로바아파트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인허가협의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50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회전교차로 설치공사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내접원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D=27m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교통섬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D=17m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입찰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0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회전교차로 설치공사 보상협의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2201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부대 진입도로 개설공사 실시설계 착공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2564334"/>
            <a:ext cx="8783638" cy="379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소규모지역개발사업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373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9,777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 추경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포함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현황측량 및 실시설계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1068222"/>
              </p:ext>
            </p:extLst>
          </p:nvPr>
        </p:nvGraphicFramePr>
        <p:xfrm>
          <a:off x="755576" y="5061814"/>
          <a:ext cx="8064894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  <a:gridCol w="1344149"/>
                <a:gridCol w="1344149"/>
                <a:gridCol w="1344149"/>
              </a:tblGrid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기집행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373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259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27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smtClean="0">
                          <a:latin typeface="HY헤드라인M" pitchFamily="18" charset="-127"/>
                          <a:ea typeface="HY헤드라인M" pitchFamily="18" charset="-127"/>
                        </a:rPr>
                        <a:t>87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1284" y="366629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뉴딜사업 도시재생대학 운영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영동군민 희망자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9.23~11.30 /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충북남부마을만들기지원센터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1284" y="2126016"/>
            <a:ext cx="871537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 생활여건 개조사업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도시형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2,416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주택정비사업 진행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담장설치공사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4365104"/>
            <a:ext cx="871537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 생활여건 개조사업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농촌형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1600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공공기관 위탁 진행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농어촌공사 또는 충북개발공사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05670" y="1902558"/>
            <a:ext cx="8715375" cy="1812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간판이 아름다운 거리조성사업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 ∼ 소화의원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350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업소별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보조금 교부결정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(101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업소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7518" y="116632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공동주택관리비용 지원사업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사업완료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세림빌라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사업진행중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주원빌라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5720" y="3786211"/>
            <a:ext cx="8626475" cy="185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간판이 아름다운 거리조성사업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일간지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소식지 게재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76864</TotalTime>
  <Words>379</Words>
  <Application>Microsoft Office PowerPoint</Application>
  <PresentationFormat>화면 슬라이드 쇼(4:3)</PresentationFormat>
  <Paragraphs>115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12327</cp:revision>
  <dcterms:modified xsi:type="dcterms:W3CDTF">2019-08-28T07:24:58Z</dcterms:modified>
</cp:coreProperties>
</file>