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671" r:id="rId2"/>
    <p:sldId id="5685" r:id="rId3"/>
    <p:sldId id="5682" r:id="rId4"/>
    <p:sldId id="5686" r:id="rId5"/>
    <p:sldId id="5683" r:id="rId6"/>
    <p:sldId id="5687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토지적성 평가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용도지역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주민의견 수렴 내용 검토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토지적성평가 기초조사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28"/>
          <p:cNvSpPr>
            <a:spLocks noChangeArrowheads="1"/>
          </p:cNvSpPr>
          <p:nvPr/>
        </p:nvSpPr>
        <p:spPr bwMode="auto">
          <a:xfrm>
            <a:off x="142875" y="428625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42938" y="1214438"/>
          <a:ext cx="7500991" cy="4373661"/>
        </p:xfrm>
        <a:graphic>
          <a:graphicData uri="http://schemas.openxmlformats.org/drawingml/2006/table">
            <a:tbl>
              <a:tblPr firstRow="1" bandRow="1"/>
              <a:tblGrid>
                <a:gridCol w="1944695"/>
                <a:gridCol w="1269987"/>
                <a:gridCol w="1428760"/>
                <a:gridCol w="1428760"/>
                <a:gridCol w="1428789"/>
              </a:tblGrid>
              <a:tr h="63323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20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( 8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998m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4,413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83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계약의뢰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L=153m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8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아스콘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포장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2-31-2)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566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4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297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28604"/>
            <a:ext cx="878363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endParaRPr lang="en-US" altLang="ko-KR" sz="16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28662" y="1928802"/>
          <a:ext cx="7215238" cy="928694"/>
        </p:xfrm>
        <a:graphic>
          <a:graphicData uri="http://schemas.openxmlformats.org/drawingml/2006/table">
            <a:tbl>
              <a:tblPr firstRow="1" bandRow="1"/>
              <a:tblGrid>
                <a:gridCol w="1474156"/>
                <a:gridCol w="2239246"/>
                <a:gridCol w="1331220"/>
                <a:gridCol w="2170616"/>
              </a:tblGrid>
              <a:tr h="50006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산지전용 및 벌채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농지 전용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143248"/>
            <a:ext cx="878363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농지불법전용 시</a:t>
            </a:r>
            <a:r>
              <a:rPr lang="en-US" altLang="ko-KR" sz="2800" b="1" dirty="0" smtClean="0">
                <a:solidFill>
                  <a:srgbClr val="0000FF"/>
                </a:solidFill>
                <a:latin typeface="HY그래픽M"/>
                <a:ea typeface="HY그래픽M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교차단속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관내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농지불법전용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불법용도변경 단속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11. 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11. 30.(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모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1,910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 추경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 계약 및 추진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집행현황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15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(</a:t>
            </a:r>
            <a:r>
              <a:rPr lang="ko-KR" altLang="en-US" sz="15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5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5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15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1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</a:t>
            </a:r>
            <a:endParaRPr lang="en-US" altLang="ko-KR" sz="1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000100" y="2643182"/>
          <a:ext cx="7286676" cy="1007542"/>
        </p:xfrm>
        <a:graphic>
          <a:graphicData uri="http://schemas.openxmlformats.org/drawingml/2006/table">
            <a:tbl>
              <a:tblPr firstRow="1" bandRow="1"/>
              <a:tblGrid>
                <a:gridCol w="1214446"/>
                <a:gridCol w="1000132"/>
                <a:gridCol w="1428760"/>
                <a:gridCol w="1428760"/>
                <a:gridCol w="1214446"/>
                <a:gridCol w="1000132"/>
              </a:tblGrid>
              <a:tr h="47018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구분 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계약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373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70/1,910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10/ 280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20/550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40/ 1,080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75" y="3929042"/>
            <a:ext cx="900112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호탄리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농로 및 배수로정비 주민설명회 개최 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호탄리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마을회관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이해관계인 및 마을주민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소송 종결에 따른 배수로 철거 및 토지 인도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원고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꽃피는 아침마을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357166"/>
            <a:ext cx="900112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농촌고령자 공동시설지원사업 완료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매금마을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강진마을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50)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당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50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공동급식시설 설치사업 완료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68142</TotalTime>
  <Words>443</Words>
  <Application>Microsoft Office PowerPoint</Application>
  <PresentationFormat>화면 슬라이드 쇼(4:3)</PresentationFormat>
  <Paragraphs>113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11110</cp:revision>
  <dcterms:modified xsi:type="dcterms:W3CDTF">2015-10-29T02:18:36Z</dcterms:modified>
</cp:coreProperties>
</file>