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88" r:id="rId3"/>
    <p:sldId id="5689" r:id="rId4"/>
    <p:sldId id="5686" r:id="rId5"/>
    <p:sldId id="568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 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토지적성평가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DB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정비 및 구축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장기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미집행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관리카드 작성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8"/>
          <p:cNvSpPr>
            <a:spLocks noChangeArrowheads="1"/>
          </p:cNvSpPr>
          <p:nvPr/>
        </p:nvSpPr>
        <p:spPr bwMode="auto">
          <a:xfrm>
            <a:off x="142875" y="428625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38" y="1214438"/>
          <a:ext cx="7500991" cy="1867097"/>
        </p:xfrm>
        <a:graphic>
          <a:graphicData uri="http://schemas.openxmlformats.org/drawingml/2006/table">
            <a:tbl>
              <a:tblPr firstRow="1" bandRow="1"/>
              <a:tblGrid>
                <a:gridCol w="1944695"/>
                <a:gridCol w="1269987"/>
                <a:gridCol w="1428760"/>
                <a:gridCol w="1428760"/>
                <a:gridCol w="1428789"/>
              </a:tblGrid>
              <a:tr h="63323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( 2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300m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3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3-28)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 급경사지 붕괴위험지구 정비사업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산석옹벽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보도포장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L=240m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토공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암파쇄방호시설공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28604"/>
            <a:ext cx="87836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endParaRPr lang="en-US" altLang="ko-KR" sz="16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28662" y="1928802"/>
          <a:ext cx="7215238" cy="928694"/>
        </p:xfrm>
        <a:graphic>
          <a:graphicData uri="http://schemas.openxmlformats.org/drawingml/2006/table">
            <a:tbl>
              <a:tblPr firstRow="1" bandRow="1"/>
              <a:tblGrid>
                <a:gridCol w="1474156"/>
                <a:gridCol w="2239246"/>
                <a:gridCol w="1331220"/>
                <a:gridCol w="2170616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산지전용 및 벌채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농지 전용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257550"/>
            <a:ext cx="8783638" cy="252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ko-KR" altLang="en-US" sz="2800" b="1" dirty="0" smtClean="0">
                <a:solidFill>
                  <a:srgbClr val="0000FF"/>
                </a:solidFill>
                <a:latin typeface="돋움"/>
                <a:ea typeface="돋움"/>
                <a:sym typeface="Symbol" pitchFamily="18" charset="2"/>
              </a:rPr>
              <a:t>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설계합동작업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2015. 12. 21.(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2016.  3.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농로포장 등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135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5,355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조사측량 및 실시설계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15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57166"/>
            <a:ext cx="9001125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농촌주택개량사업 대상자 신청 추진</a:t>
            </a:r>
            <a:endParaRPr lang="en-US" altLang="ko-KR" sz="24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 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사업대상자 신청 추진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2928934"/>
            <a:ext cx="9001125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게시대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마을게시판 수요 조사</a:t>
            </a:r>
            <a:endParaRPr lang="en-US" altLang="ko-KR" sz="24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 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현수막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게시대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마을게시판   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 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돋움"/>
                <a:ea typeface="돋움"/>
              </a:rPr>
              <a:t>∙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설치장소 수요 조사 후 선정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68325</TotalTime>
  <Words>339</Words>
  <Application>Microsoft Office PowerPoint</Application>
  <PresentationFormat>화면 슬라이드 쇼(4:3)</PresentationFormat>
  <Paragraphs>74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11165</cp:revision>
  <dcterms:modified xsi:type="dcterms:W3CDTF">2015-12-30T00:28:37Z</dcterms:modified>
</cp:coreProperties>
</file>