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677" r:id="rId3"/>
    <p:sldId id="5674" r:id="rId4"/>
    <p:sldId id="5676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착수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기초자료 수집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44" y="142852"/>
            <a:ext cx="8713788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85786" y="1000108"/>
          <a:ext cx="7429552" cy="2786082"/>
        </p:xfrm>
        <a:graphic>
          <a:graphicData uri="http://schemas.openxmlformats.org/drawingml/2006/table">
            <a:tbl>
              <a:tblPr/>
              <a:tblGrid>
                <a:gridCol w="2357454"/>
                <a:gridCol w="1500198"/>
                <a:gridCol w="1428760"/>
                <a:gridCol w="214314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( 5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L=780m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2,850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~7. 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785786" y="5786454"/>
          <a:ext cx="7572428" cy="868781"/>
        </p:xfrm>
        <a:graphic>
          <a:graphicData uri="http://schemas.openxmlformats.org/drawingml/2006/table">
            <a:tbl>
              <a:tblPr/>
              <a:tblGrid>
                <a:gridCol w="1000132"/>
                <a:gridCol w="1000164"/>
                <a:gridCol w="2071702"/>
                <a:gridCol w="1285884"/>
                <a:gridCol w="2214546"/>
              </a:tblGrid>
              <a:tr h="470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산지전용</a:t>
                      </a: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벌채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농지전용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73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지역개발사업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~7. 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3,459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계약 및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(</a:t>
            </a:r>
            <a:r>
              <a:rPr lang="ko-KR" altLang="en-US" sz="1500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5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</a:t>
            </a: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928662" y="2714620"/>
          <a:ext cx="7643866" cy="1000132"/>
        </p:xfrm>
        <a:graphic>
          <a:graphicData uri="http://schemas.openxmlformats.org/drawingml/2006/table">
            <a:tbl>
              <a:tblPr/>
              <a:tblGrid>
                <a:gridCol w="1500198"/>
                <a:gridCol w="1428760"/>
                <a:gridCol w="1785950"/>
                <a:gridCol w="1857388"/>
                <a:gridCol w="107157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 및 착공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공사완료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91/3,459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61/2,209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30/1,250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929066"/>
            <a:ext cx="90011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280-1(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노천중리마을회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다목적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경기장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조경공사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파고라 설치 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67727</TotalTime>
  <Words>309</Words>
  <Application>Microsoft Office PowerPoint</Application>
  <PresentationFormat>화면 슬라이드 쇼(4:3)</PresentationFormat>
  <Paragraphs>84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11007</cp:revision>
  <dcterms:modified xsi:type="dcterms:W3CDTF">2015-06-25T01:31:48Z</dcterms:modified>
</cp:coreProperties>
</file>