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166" r:id="rId2"/>
    <p:sldId id="5170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75" autoAdjust="0"/>
    <p:restoredTop sz="89516" autoAdjust="0"/>
  </p:normalViewPr>
  <p:slideViewPr>
    <p:cSldViewPr>
      <p:cViewPr varScale="1">
        <p:scale>
          <a:sx n="103" d="100"/>
          <a:sy n="103" d="100"/>
        </p:scale>
        <p:origin x="2142" y="12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7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8739" y="9444038"/>
            <a:ext cx="2951639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105" y="4721225"/>
            <a:ext cx="5444170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4709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29896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2021-06-30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2021-06-30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2021-06-30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2021-06-30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2021-06-30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2021-06-30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2021-06-30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2021-06-30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2021-06-30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2021-06-30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2021-06-30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80112" y="-100896"/>
            <a:ext cx="3563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 smtClean="0">
                <a:solidFill>
                  <a:srgbClr val="002060"/>
                </a:solidFill>
              </a:rPr>
              <a:t>주간업무</a:t>
            </a:r>
            <a:r>
              <a:rPr lang="ko-KR" altLang="en-US" sz="2400" b="1" dirty="0" smtClean="0">
                <a:solidFill>
                  <a:srgbClr val="002060"/>
                </a:solidFill>
              </a:rPr>
              <a:t> 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(7.5. ~ 7.11.)</a:t>
            </a:r>
            <a:endParaRPr lang="ko-KR" alt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83281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39776" y="2498596"/>
            <a:ext cx="9183776" cy="1716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유지보수공사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집행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대상지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군계획도로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보도정비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1.3km,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차선도색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8.1km)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220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39776" y="0"/>
            <a:ext cx="9069744" cy="234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피난민거리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전선지중화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주민설명회 개최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     시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7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14:00</a:t>
            </a: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영동전통시장 교육관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피난민거리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전선지중화사업 주민홍보 및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의견수렴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※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방역수칙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준수 설명회 개최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미참석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주민을 위한 홍보물 배부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-39776" y="4365104"/>
            <a:ext cx="9292296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주민생활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편익사업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집행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화신리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농로정비공사 외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30,000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63797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76099</TotalTime>
  <Words>106</Words>
  <Application>Microsoft Office PowerPoint</Application>
  <PresentationFormat>화면 슬라이드 쇼(4:3)</PresentationFormat>
  <Paragraphs>17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11324</cp:revision>
  <cp:lastPrinted>2021-06-30T01:02:20Z</cp:lastPrinted>
  <dcterms:modified xsi:type="dcterms:W3CDTF">2021-06-30T01:11:18Z</dcterms:modified>
</cp:coreProperties>
</file>