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04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2020-05-12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888" y="3463840"/>
            <a:ext cx="87915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 포함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5.18.(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)~5.24.(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매남이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농로정비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세천정비공사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116632"/>
            <a:ext cx="88936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금강아파트 일원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도로확포장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L=257m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시공측량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36" y="1723608"/>
            <a:ext cx="9138564" cy="156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크로바아파트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택시조합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개설공사 추진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1,500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L=560m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시공측량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토공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089" y="5157192"/>
            <a:ext cx="871537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간판정비사업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218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PAT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대상자 보조금 지급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70711</TotalTime>
  <Words>88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10976</cp:revision>
  <cp:lastPrinted>2020-05-06T00:50:05Z</cp:lastPrinted>
  <dcterms:modified xsi:type="dcterms:W3CDTF">2020-05-12T08:19:14Z</dcterms:modified>
</cp:coreProperties>
</file>