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723" r:id="rId2"/>
    <p:sldId id="5802" r:id="rId3"/>
    <p:sldId id="5798" r:id="rId4"/>
    <p:sldId id="5797" r:id="rId5"/>
    <p:sldId id="5803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6182" autoAdjust="0"/>
  </p:normalViewPr>
  <p:slideViewPr>
    <p:cSldViewPr>
      <p:cViewPr varScale="1">
        <p:scale>
          <a:sx n="104" d="100"/>
          <a:sy n="104" d="100"/>
        </p:scale>
        <p:origin x="294" y="13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2020-12-29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820163"/>
              </p:ext>
            </p:extLst>
          </p:nvPr>
        </p:nvGraphicFramePr>
        <p:xfrm>
          <a:off x="71438" y="59472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669083"/>
              </p:ext>
            </p:extLst>
          </p:nvPr>
        </p:nvGraphicFramePr>
        <p:xfrm>
          <a:off x="180528" y="4358395"/>
          <a:ext cx="8711953" cy="1662893"/>
        </p:xfrm>
        <a:graphic>
          <a:graphicData uri="http://schemas.openxmlformats.org/drawingml/2006/table">
            <a:tbl>
              <a:tblPr firstRow="1" bandRow="1"/>
              <a:tblGrid>
                <a:gridCol w="2218052"/>
                <a:gridCol w="1402092"/>
                <a:gridCol w="1475887"/>
                <a:gridCol w="1599697"/>
                <a:gridCol w="2016225"/>
              </a:tblGrid>
              <a:tr h="5020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구교사거리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군청오거리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 사 중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     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특화거리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경북상회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산림조합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L=0.7km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 계 중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피난민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전선지중화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72008" y="3429000"/>
            <a:ext cx="9036496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16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512" y="62068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2030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군관리계획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실시설계용역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21. 1. ~ 23. 12.(36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1,200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행정구역 전역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(845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㎢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)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재수립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69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-108520" y="412027"/>
            <a:ext cx="9252519" cy="819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9-3.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336531"/>
              </p:ext>
            </p:extLst>
          </p:nvPr>
        </p:nvGraphicFramePr>
        <p:xfrm>
          <a:off x="179512" y="1348132"/>
          <a:ext cx="8712968" cy="5105204"/>
        </p:xfrm>
        <a:graphic>
          <a:graphicData uri="http://schemas.openxmlformats.org/drawingml/2006/table">
            <a:tbl>
              <a:tblPr firstRow="1" bandRow="1"/>
              <a:tblGrid>
                <a:gridCol w="3528392"/>
                <a:gridCol w="1368152"/>
                <a:gridCol w="1224136"/>
                <a:gridCol w="1584176"/>
                <a:gridCol w="1008112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429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L=2,477m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4,214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7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56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L=510m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3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3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2-225)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31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85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2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2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황간남성근린공원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진입도로 확장공사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L=127m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264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동절기 공사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일시정지</a:t>
                      </a: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512" y="299695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지역개발사업 실시설계용역 발주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용역비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지땡이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농로보수공사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재해복구사업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</a:b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5229200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민간자본사업 보조결정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심천복지회관 지붕설치공사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1028"/>
          <p:cNvSpPr>
            <a:spLocks noChangeArrowheads="1"/>
          </p:cNvSpPr>
          <p:nvPr/>
        </p:nvSpPr>
        <p:spPr bwMode="auto">
          <a:xfrm>
            <a:off x="35496" y="332656"/>
            <a:ext cx="892899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636837"/>
              </p:ext>
            </p:extLst>
          </p:nvPr>
        </p:nvGraphicFramePr>
        <p:xfrm>
          <a:off x="170705" y="1229965"/>
          <a:ext cx="8793783" cy="1455738"/>
        </p:xfrm>
        <a:graphic>
          <a:graphicData uri="http://schemas.openxmlformats.org/drawingml/2006/table">
            <a:tbl>
              <a:tblPr firstRow="1" bandRow="1"/>
              <a:tblGrid>
                <a:gridCol w="2618228"/>
                <a:gridCol w="1627506"/>
                <a:gridCol w="1438844"/>
                <a:gridCol w="1968944"/>
                <a:gridCol w="1140261"/>
              </a:tblGrid>
              <a:tr h="4178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575m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차선도색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636912"/>
            <a:ext cx="867886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농촌주택개량사업 사업 신청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 25.(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 26.(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주택개량을 희망하는 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무주택자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귀농예정자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접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 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7903" y="4810831"/>
            <a:ext cx="8715375" cy="185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빈집정비사업 사업 신청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 25.(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 26.(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미거주</a:t>
            </a:r>
            <a:r>
              <a:rPr lang="en-US" altLang="ko-KR" sz="2400" b="1" dirty="0"/>
              <a:t>·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미사용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접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 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88640"/>
            <a:ext cx="8715375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 사업 신청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1. 18.(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1. 27.(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 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이상 경과된 공동주택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옥상방수공사는 준공 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경과 시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지원 가능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접  수 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도시건축과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7755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77529</TotalTime>
  <Words>387</Words>
  <Application>Microsoft Office PowerPoint</Application>
  <PresentationFormat>화면 슬라이드 쇼(4:3)</PresentationFormat>
  <Paragraphs>108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12348</cp:revision>
  <cp:lastPrinted>2020-12-29T01:11:34Z</cp:lastPrinted>
  <dcterms:modified xsi:type="dcterms:W3CDTF">2020-12-29T04:12:06Z</dcterms:modified>
</cp:coreProperties>
</file>