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95" r:id="rId3"/>
    <p:sldId id="5701" r:id="rId4"/>
    <p:sldId id="5706" r:id="rId5"/>
    <p:sldId id="5705" r:id="rId6"/>
    <p:sldId id="5702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9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31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500042"/>
            <a:ext cx="9001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 역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2017. 6. 25.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군계획위원회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 및 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사전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L= 1.7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㎞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2,600)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※2016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예산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2,700</a:t>
            </a:r>
            <a:r>
              <a:rPr lang="ko-KR" altLang="en-US" sz="2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1,500,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1,200)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도로굴착허가 심의 및 공사착공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714752"/>
            <a:ext cx="8783637" cy="271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8"/>
          <p:cNvSpPr>
            <a:spLocks noChangeArrowheads="1"/>
          </p:cNvSpPr>
          <p:nvPr/>
        </p:nvSpPr>
        <p:spPr bwMode="auto">
          <a:xfrm>
            <a:off x="142844" y="142852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10" y="928670"/>
          <a:ext cx="7500990" cy="2665594"/>
        </p:xfrm>
        <a:graphic>
          <a:graphicData uri="http://schemas.openxmlformats.org/drawingml/2006/table">
            <a:tbl>
              <a:tblPr firstRow="1" bandRow="1"/>
              <a:tblGrid>
                <a:gridCol w="2286016"/>
                <a:gridCol w="1357322"/>
                <a:gridCol w="1214446"/>
                <a:gridCol w="1357322"/>
                <a:gridCol w="1285884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( 4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L=407m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2,190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3-134)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=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10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168m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857628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도로유지보수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r>
              <a:rPr lang="ko-KR" altLang="en-US" sz="28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42910" y="4714884"/>
          <a:ext cx="7572428" cy="1928826"/>
        </p:xfrm>
        <a:graphic>
          <a:graphicData uri="http://schemas.openxmlformats.org/drawingml/2006/table">
            <a:tbl>
              <a:tblPr/>
              <a:tblGrid>
                <a:gridCol w="2286016"/>
                <a:gridCol w="1357322"/>
                <a:gridCol w="1285884"/>
                <a:gridCol w="1285884"/>
                <a:gridCol w="1357322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905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( 2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284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8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시가지도색공사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반곡동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재포장공사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0.5km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94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57166"/>
            <a:ext cx="88583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 소규모 지역개발사업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2,478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현황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2071678"/>
          <a:ext cx="714380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</a:tblGrid>
              <a:tr h="4643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구분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착 공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계약중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집행예정 </a:t>
                      </a:r>
                      <a:endParaRPr lang="ko-KR" altLang="en-US" sz="18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건수 </a:t>
                      </a:r>
                      <a:r>
                        <a:rPr lang="en-US" altLang="ko-KR" sz="1800" dirty="0" smtClean="0"/>
                        <a:t>/ </a:t>
                      </a:r>
                      <a:r>
                        <a:rPr lang="ko-KR" altLang="en-US" sz="1800" dirty="0" smtClean="0"/>
                        <a:t>금액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 68 / 2,478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9 / 195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20 / 629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39 / 1,654</a:t>
                      </a:r>
                      <a:endParaRPr lang="ko-KR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87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마을소교량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실시설계 용역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어촌리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774-20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6.29.(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8.26.(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지반조사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현황측량 및 실시설계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시설물 설치 및 포장공사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95%)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0000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기본계획수립용역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분야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착수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69325</TotalTime>
  <Words>452</Words>
  <Application>Microsoft Office PowerPoint</Application>
  <PresentationFormat>화면 슬라이드 쇼(4:3)</PresentationFormat>
  <Paragraphs>109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11404</cp:revision>
  <dcterms:modified xsi:type="dcterms:W3CDTF">2016-06-30T01:05:10Z</dcterms:modified>
</cp:coreProperties>
</file>