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2021-01-19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2021-01-19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2021-01-19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2021-01-19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2021-01-19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2021-01-19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2021-01-19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2021-01-19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2021-01-19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2021-01-19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2021-01-19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7189" y="197558"/>
            <a:ext cx="903649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부용리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고령자 복지주택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보상금 지급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보상금지급 결정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보상금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89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93-17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20.01.29(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079" y="1748083"/>
            <a:ext cx="878363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주곡리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농로정비 및 사면봉사공사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집행액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312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6099" y="5157192"/>
            <a:ext cx="8013576" cy="99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빈집정비사업 사업 신청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1.25.(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)~2.26.(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이상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미거주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미사용 주택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접 수 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도시건축과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5142" y="3200609"/>
            <a:ext cx="847858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농촌주택개량사업 사업신청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1.25.(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)~2.26.(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주택개량을 희망하는 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무주택자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귀농예정자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접 수 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도시건축과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72076</TotalTime>
  <Words>117</Words>
  <Application>Microsoft Office PowerPoint</Application>
  <PresentationFormat>화면 슬라이드 쇼(4:3)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11096</cp:revision>
  <cp:lastPrinted>2021-01-19T05:55:40Z</cp:lastPrinted>
  <dcterms:modified xsi:type="dcterms:W3CDTF">2021-01-19T06:18:44Z</dcterms:modified>
</cp:coreProperties>
</file>