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164" r:id="rId2"/>
    <p:sldId id="5169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AD15F388-DAD1-456F-969C-491D0E809D30}">
          <p14:sldIdLst>
            <p14:sldId id="5164"/>
            <p14:sldId id="516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75" autoAdjust="0"/>
    <p:restoredTop sz="89516" autoAdjust="0"/>
  </p:normalViewPr>
  <p:slideViewPr>
    <p:cSldViewPr>
      <p:cViewPr varScale="1">
        <p:scale>
          <a:sx n="97" d="100"/>
          <a:sy n="97" d="100"/>
        </p:scale>
        <p:origin x="576" y="9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7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7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7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5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7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15647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2020-07-08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2020-07-08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2020-07-08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2020-07-08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2020-07-08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2020-07-08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2020-07-08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2020-07-08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2020-07-08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2020-07-08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2020-07-08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가우시안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</p:spTree>
    <p:extLst>
      <p:ext uri="{BB962C8B-B14F-4D97-AF65-F5344CB8AC3E}">
        <p14:creationId xmlns:p14="http://schemas.microsoft.com/office/powerpoint/2010/main" val="1256373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79512" y="332656"/>
            <a:ext cx="8893652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햇살가득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다담길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조성사업 추진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3,145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옹벽기초시공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L=575m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옹벽 벽체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타설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80850" y="2420888"/>
            <a:ext cx="8783638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소규모 지역개발사업 추진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60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중앙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리 쉼터 및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꽃길조성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건 집행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lvl="1" algn="dist">
              <a:lnSpc>
                <a:spcPct val="13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79512" y="4653136"/>
            <a:ext cx="8893652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도시재생인정사업 추진</a:t>
            </a:r>
            <a:endParaRPr lang="en-US" altLang="ko-KR" sz="2400" b="1" kern="0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7.14(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11:00 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영동시장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문화관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도시건축과장 외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14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레인보우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어울림센터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공모 현장</a:t>
            </a:r>
            <a:r>
              <a:rPr lang="en-US" altLang="ko-KR" sz="2400" b="1" kern="0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실사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68843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70957</TotalTime>
  <Words>60</Words>
  <Application>Microsoft Office PowerPoint</Application>
  <PresentationFormat>화면 슬라이드 쇼(4:3)</PresentationFormat>
  <Paragraphs>11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1" baseType="lpstr">
      <vt:lpstr>HY견고딕</vt:lpstr>
      <vt:lpstr>HY헤드라인M</vt:lpstr>
      <vt:lpstr>굴림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11002</cp:revision>
  <cp:lastPrinted>2020-07-07T11:01:31Z</cp:lastPrinted>
  <dcterms:modified xsi:type="dcterms:W3CDTF">2020-07-08T08:21:55Z</dcterms:modified>
</cp:coreProperties>
</file>