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64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2020-07-08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32656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옹벽기초시공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 벽체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타설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0850" y="2420888"/>
            <a:ext cx="87836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중앙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리 쉼터 및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꽃길조성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4653136"/>
            <a:ext cx="88936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도시재생인정사업 추진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7.14(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영동시장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문화관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도시건축과장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어울림센터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공모 현장</a:t>
            </a:r>
            <a:r>
              <a:rPr lang="en-US" altLang="ko-KR" sz="2400" b="1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884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70957</TotalTime>
  <Words>60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11002</cp:revision>
  <cp:lastPrinted>2020-07-07T11:01:31Z</cp:lastPrinted>
  <dcterms:modified xsi:type="dcterms:W3CDTF">2020-07-08T08:21:55Z</dcterms:modified>
</cp:coreProperties>
</file>