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2021-05-04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5.10.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5.16.)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72" y="1880828"/>
            <a:ext cx="88936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소규모재생사업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광장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무대 조형물 설치 공사 계약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172" y="44624"/>
            <a:ext cx="874712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용산면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/>
              <a:t>한곡리</a:t>
            </a:r>
            <a:r>
              <a:rPr lang="ko-KR" altLang="en-US" sz="2400" b="1" dirty="0" smtClean="0"/>
              <a:t> 배수로정비공사 외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278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172" y="4293096"/>
            <a:ext cx="88936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옥외광고 소비쿠폰 지원사업 공고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옥외광고 지원을 원하는 관내 등록 소상공인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11,907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개업소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간판 제작 및 설치 지원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74106</TotalTime>
  <Words>97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11246</cp:revision>
  <cp:lastPrinted>2021-05-04T01:11:20Z</cp:lastPrinted>
  <dcterms:modified xsi:type="dcterms:W3CDTF">2021-05-04T01:12:12Z</dcterms:modified>
</cp:coreProperties>
</file>