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2020-12-02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908720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중앙지구대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소화의원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절토사면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토공 정리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L=374m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4077072"/>
            <a:ext cx="88936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가로등 및 경관조형물 설치 공사 추진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38,762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법화리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332-1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태양광 가로등 및 경관 조형물 설치 공사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71255</TotalTime>
  <Words>68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11051</cp:revision>
  <cp:lastPrinted>2020-12-02T02:25:20Z</cp:lastPrinted>
  <dcterms:modified xsi:type="dcterms:W3CDTF">2020-12-02T02:35:49Z</dcterms:modified>
</cp:coreProperties>
</file>