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166" r:id="rId2"/>
    <p:sldId id="5168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75" autoAdjust="0"/>
    <p:restoredTop sz="89516" autoAdjust="0"/>
  </p:normalViewPr>
  <p:slideViewPr>
    <p:cSldViewPr>
      <p:cViewPr varScale="1">
        <p:scale>
          <a:sx n="97" d="100"/>
          <a:sy n="97" d="100"/>
        </p:scale>
        <p:origin x="576" y="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7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8739" y="9444038"/>
            <a:ext cx="2951639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105" y="4721225"/>
            <a:ext cx="5444170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4709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40753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2020-12-02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2020-12-02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2020-12-02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2020-12-02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2020-12-02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2020-12-02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2020-12-02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2020-12-02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2020-12-02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2020-12-02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2020-12-02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</p:spTree>
    <p:extLst>
      <p:ext uri="{BB962C8B-B14F-4D97-AF65-F5344CB8AC3E}">
        <p14:creationId xmlns:p14="http://schemas.microsoft.com/office/powerpoint/2010/main" val="330283281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7504" y="908720"/>
            <a:ext cx="8893652" cy="177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2-1.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햇살가득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다담길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조성사업 추진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12. 7.(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~ 12. 11.(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중앙지구대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소화의원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절토사면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토공 정리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L=374m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07504" y="4077072"/>
            <a:ext cx="8893652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다목적광장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가로등 및 경관조형물 설치 공사 추진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12. 10.(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/ 38,762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천원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용산면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법화리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332-1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태양광 가로등 및 경관 조형물 설치 공사 착공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06143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71255</TotalTime>
  <Words>68</Words>
  <Application>Microsoft Office PowerPoint</Application>
  <PresentationFormat>화면 슬라이드 쇼(4:3)</PresentationFormat>
  <Paragraphs>11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11051</cp:revision>
  <cp:lastPrinted>2020-12-02T02:25:20Z</cp:lastPrinted>
  <dcterms:modified xsi:type="dcterms:W3CDTF">2020-12-02T02:35:49Z</dcterms:modified>
</cp:coreProperties>
</file>