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2022-05-11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5.16.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5.22.)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188640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규수방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도로굴착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관로매설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477" y="1460781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기골로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낙석붕괴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사면 정밀안전진단 용역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13-22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정밀안전진단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규모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L=38m, H=25m)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3308986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일원 인도정비공사 실시설계용역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771-1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인도정비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설계용역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5477" y="5157192"/>
            <a:ext cx="91290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 보조금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교부결정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16.(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5. 20.(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대림주택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무지개주택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: 50,520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82056</TotalTime>
  <Words>156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11780</cp:revision>
  <cp:lastPrinted>2022-05-11T04:05:47Z</cp:lastPrinted>
  <dcterms:modified xsi:type="dcterms:W3CDTF">2022-05-11T04:31:11Z</dcterms:modified>
</cp:coreProperties>
</file>