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723" r:id="rId2"/>
    <p:sldId id="5802" r:id="rId3"/>
    <p:sldId id="5798" r:id="rId4"/>
    <p:sldId id="5800" r:id="rId5"/>
    <p:sldId id="579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6182" autoAdjust="0"/>
  </p:normalViewPr>
  <p:slideViewPr>
    <p:cSldViewPr>
      <p:cViewPr varScale="1">
        <p:scale>
          <a:sx n="104" d="100"/>
          <a:sy n="104" d="100"/>
        </p:scale>
        <p:origin x="29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2020-07-22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71647"/>
              </p:ext>
            </p:extLst>
          </p:nvPr>
        </p:nvGraphicFramePr>
        <p:xfrm>
          <a:off x="463424" y="1262051"/>
          <a:ext cx="8357048" cy="2058365"/>
        </p:xfrm>
        <a:graphic>
          <a:graphicData uri="http://schemas.openxmlformats.org/drawingml/2006/table">
            <a:tbl>
              <a:tblPr firstRow="1" bandRow="1"/>
              <a:tblGrid>
                <a:gridCol w="2377436"/>
                <a:gridCol w="1657001"/>
                <a:gridCol w="1347661"/>
                <a:gridCol w="1820415"/>
                <a:gridCol w="1154535"/>
              </a:tblGrid>
              <a:tr h="5020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구교사거리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군청오거리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 사 중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구교로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 계 중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특화거리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경북상회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산림조합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L=0.7km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 계 중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피난민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07504" y="395259"/>
            <a:ext cx="9036496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80528" y="3956273"/>
            <a:ext cx="867829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021676"/>
              </p:ext>
            </p:extLst>
          </p:nvPr>
        </p:nvGraphicFramePr>
        <p:xfrm>
          <a:off x="429196" y="4853582"/>
          <a:ext cx="8429624" cy="1455738"/>
        </p:xfrm>
        <a:graphic>
          <a:graphicData uri="http://schemas.openxmlformats.org/drawingml/2006/table">
            <a:tbl>
              <a:tblPr firstRow="1" bandRow="1"/>
              <a:tblGrid>
                <a:gridCol w="2509805"/>
                <a:gridCol w="1376362"/>
                <a:gridCol w="1376362"/>
                <a:gridCol w="2024095"/>
                <a:gridCol w="1143000"/>
              </a:tblGrid>
              <a:tr h="4178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575m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411265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40236"/>
              </p:ext>
            </p:extLst>
          </p:nvPr>
        </p:nvGraphicFramePr>
        <p:xfrm>
          <a:off x="323528" y="1372642"/>
          <a:ext cx="8286751" cy="5152702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(15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L=3,790m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7,550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(8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L=2,720m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5,700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환경영향평가 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3-10)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 및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L=510m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2-64)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 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08521" y="467524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439372"/>
              </p:ext>
            </p:extLst>
          </p:nvPr>
        </p:nvGraphicFramePr>
        <p:xfrm>
          <a:off x="323528" y="1331620"/>
          <a:ext cx="8286751" cy="5049708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(15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L=3,790m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7,550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(7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L=1,070m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1,850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91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76672"/>
            <a:ext cx="784887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우리마을 뉴딜사업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민간자본보조사업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238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중앙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리 쉼터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꽃길조성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보조금 교부결정 및 사업집행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3" y="2636912"/>
            <a:ext cx="871537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현수막지정게시대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 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일대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곳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선정 및 사업진행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4738824"/>
            <a:ext cx="8715375" cy="185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농촌빈집정비사업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빈집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회추경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보조금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교부결정 및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77228</TotalTime>
  <Words>351</Words>
  <Application>Microsoft Office PowerPoint</Application>
  <PresentationFormat>화면 슬라이드 쇼(4:3)</PresentationFormat>
  <Paragraphs>141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12315</cp:revision>
  <cp:lastPrinted>2020-05-26T07:42:48Z</cp:lastPrinted>
  <dcterms:modified xsi:type="dcterms:W3CDTF">2020-07-22T07:46:28Z</dcterms:modified>
</cp:coreProperties>
</file>