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166" r:id="rId2"/>
    <p:sldId id="5170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49" autoAdjust="0"/>
    <p:restoredTop sz="89516" autoAdjust="0"/>
  </p:normalViewPr>
  <p:slideViewPr>
    <p:cSldViewPr>
      <p:cViewPr varScale="1">
        <p:scale>
          <a:sx n="103" d="100"/>
          <a:sy n="103" d="100"/>
        </p:scale>
        <p:origin x="2154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7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8739" y="9444038"/>
            <a:ext cx="2951639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105" y="4721225"/>
            <a:ext cx="5444170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24709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29896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2021-08-18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2021-08-18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2021-08-18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2021-08-18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2021-08-18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2021-08-18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2021-08-18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2021-08-18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2021-08-18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2021-08-18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2021-08-18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80112" y="-100896"/>
            <a:ext cx="3563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err="1" smtClean="0">
                <a:solidFill>
                  <a:srgbClr val="002060"/>
                </a:solidFill>
              </a:rPr>
              <a:t>주간업무</a:t>
            </a:r>
            <a:r>
              <a:rPr lang="ko-KR" altLang="en-US" sz="2400" b="1" dirty="0" smtClean="0">
                <a:solidFill>
                  <a:srgbClr val="002060"/>
                </a:solidFill>
              </a:rPr>
              <a:t> 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(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8.23. 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~ 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8.29.)</a:t>
            </a:r>
            <a:endParaRPr lang="ko-KR" alt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83281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39776" y="2492896"/>
            <a:ext cx="9183776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주민생활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편익사업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발주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중가리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배수로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사면정비공사 외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35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39776" y="44624"/>
            <a:ext cx="9037668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영동군청 앞 절개지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LED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라인조명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철거 및 설치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 상 지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/>
              <a:t>영동읍</a:t>
            </a:r>
            <a:r>
              <a:rPr lang="ko-KR" altLang="en-US" sz="2400" b="1" dirty="0" smtClean="0"/>
              <a:t> </a:t>
            </a:r>
            <a:r>
              <a:rPr lang="ko-KR" altLang="en-US" sz="2400" b="1" dirty="0" err="1"/>
              <a:t>동정리</a:t>
            </a:r>
            <a:r>
              <a:rPr lang="ko-KR" altLang="en-US" sz="2400" b="1" dirty="0"/>
              <a:t> </a:t>
            </a:r>
            <a:r>
              <a:rPr lang="en-US" altLang="ko-KR" sz="2400" b="1" dirty="0" smtClean="0"/>
              <a:t>125-8(</a:t>
            </a:r>
            <a:r>
              <a:rPr lang="ko-KR" altLang="en-US" sz="2400" b="1" dirty="0" smtClean="0"/>
              <a:t>군청 앞</a:t>
            </a:r>
            <a:r>
              <a:rPr lang="en-US" altLang="ko-KR" sz="2400" b="1" dirty="0" smtClean="0"/>
              <a:t>)</a:t>
            </a:r>
            <a:r>
              <a:rPr lang="ko-KR" altLang="en-US" sz="2400" dirty="0" smtClean="0"/>
              <a:t> 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업 량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LED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라인조명기구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철거 및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설치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(L=310m)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사업내용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누전 및 파손된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LED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라인조명기구 철거 및 재설치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-39776" y="4365104"/>
            <a:ext cx="9144000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공동주택관리비용 지원사업 추진</a:t>
            </a:r>
            <a:endParaRPr lang="en-US" altLang="ko-KR" sz="2400" b="1" kern="0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사업내용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노후 공동주택 옥상방수공사 지원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추진내용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사업완료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단지 보조금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지급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(20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대상단지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일봉로얄맨션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황간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637970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77074</TotalTime>
  <Words>110</Words>
  <Application>Microsoft Office PowerPoint</Application>
  <PresentationFormat>화면 슬라이드 쇼(4:3)</PresentationFormat>
  <Paragraphs>17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11396</cp:revision>
  <cp:lastPrinted>2021-08-18T02:33:12Z</cp:lastPrinted>
  <dcterms:modified xsi:type="dcterms:W3CDTF">2021-08-18T02:33:33Z</dcterms:modified>
</cp:coreProperties>
</file>