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2021-08-18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8.23.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8.29.)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9776" y="2492896"/>
            <a:ext cx="91837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주민생활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편익사업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중가리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배수로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사면정비공사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9776" y="44624"/>
            <a:ext cx="90376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영동군청 앞 절개지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LED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라인조명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철거 및 설치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/>
              <a:t>영동읍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/>
              <a:t>동정리</a:t>
            </a:r>
            <a:r>
              <a:rPr lang="ko-KR" altLang="en-US" sz="2400" b="1" dirty="0"/>
              <a:t> </a:t>
            </a:r>
            <a:r>
              <a:rPr lang="en-US" altLang="ko-KR" sz="2400" b="1" dirty="0" smtClean="0"/>
              <a:t>125-8(</a:t>
            </a:r>
            <a:r>
              <a:rPr lang="ko-KR" altLang="en-US" sz="2400" b="1" dirty="0" smtClean="0"/>
              <a:t>군청 앞</a:t>
            </a:r>
            <a:r>
              <a:rPr lang="en-US" altLang="ko-KR" sz="2400" b="1" dirty="0" smtClean="0"/>
              <a:t>)</a:t>
            </a:r>
            <a:r>
              <a:rPr lang="ko-KR" altLang="en-US" sz="2400" dirty="0" smtClean="0"/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라인조명기구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철거 및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(L=310m)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누전 및 파손된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LED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라인조명기구 철거 및 재설치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9776" y="4365104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 지원사업 추진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공동주택 옥상방수공사 지원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사업완료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단지 보조금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지급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(20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대상단지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일봉로얄맨션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황간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77074</TotalTime>
  <Words>110</Words>
  <Application>Microsoft Office PowerPoint</Application>
  <PresentationFormat>화면 슬라이드 쇼(4:3)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11396</cp:revision>
  <cp:lastPrinted>2021-08-18T02:33:12Z</cp:lastPrinted>
  <dcterms:modified xsi:type="dcterms:W3CDTF">2021-08-18T02:33:33Z</dcterms:modified>
</cp:coreProperties>
</file>