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099" r:id="rId2"/>
    <p:sldId id="5100" r:id="rId3"/>
    <p:sldId id="5115" r:id="rId4"/>
    <p:sldId id="5116" r:id="rId5"/>
    <p:sldId id="511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7" autoAdjust="0"/>
    <p:restoredTop sz="99633" autoAdjust="0"/>
  </p:normalViewPr>
  <p:slideViewPr>
    <p:cSldViewPr>
      <p:cViewPr>
        <p:scale>
          <a:sx n="100" d="100"/>
          <a:sy n="100" d="100"/>
        </p:scale>
        <p:origin x="-426" y="-1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2EE7451-2819-4544-B380-16C6D02B819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9635FBB-74F0-492A-9416-613366B17FE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35AA824E-3FE9-4C62-8808-CF4820C86822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3BC47-B74B-4470-9909-051162650812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3DFAF-8A72-47F1-BE4B-E62EB343541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9241F-3565-4B94-A7F5-73E33F23A12A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0A29F-8C40-4B9C-B123-5998A38477E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27FA-ADAF-4259-8784-A678F7B2ACAA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A69A9-BA4B-409E-86C0-C9D293614F8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FBFCB-41B1-427B-BD47-AFBCA2B7F830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FAF2-E603-4BA4-9AA0-3ECE7354FAD6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EB746-8938-45E2-8B03-E47E9BD2153C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18C34-FB09-41C9-8194-E90DDF3494E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A7B0-9D1A-4C23-9AAC-096E9484FB9D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2BB6-3483-4F17-9A39-CE7247356D1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C3747-C53A-4C9E-8DCF-93FB39636ADD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DE7AF-48A9-4DF2-982A-7AF27752F72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AF72C-BBD1-4DBC-BE8C-184475785F4C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DE5EE-BE0D-40DE-8AC3-585FC6A5A24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62604-7FD7-4BE4-9ECF-A209FCA69446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5E931-F563-4909-88E0-E87D64A307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7F49-7581-4624-94F5-4E492292330F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AF97-7165-4622-B83A-EB91686A593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C9A9D-260E-4D51-B0BA-81D479989528}" type="datetimeFigureOut">
              <a:rPr lang="ko-KR" altLang="en-US"/>
              <a:pPr>
                <a:defRPr/>
              </a:pPr>
              <a:t>2013-10-31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F8142-AE22-4F4E-A204-83BBDFFBD99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DA45187-3E7B-4D7D-B2C4-BFC2D8092E61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7073" r:id="rId1"/>
    <p:sldLayoutId id="2147497074" r:id="rId2"/>
    <p:sldLayoutId id="2147497075" r:id="rId3"/>
    <p:sldLayoutId id="2147497076" r:id="rId4"/>
    <p:sldLayoutId id="2147497077" r:id="rId5"/>
    <p:sldLayoutId id="2147497078" r:id="rId6"/>
    <p:sldLayoutId id="2147497079" r:id="rId7"/>
    <p:sldLayoutId id="2147497080" r:id="rId8"/>
    <p:sldLayoutId id="2147497081" r:id="rId9"/>
    <p:sldLayoutId id="2147497082" r:id="rId10"/>
    <p:sldLayoutId id="214749708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0" y="0"/>
            <a:ext cx="8858281" cy="312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중앙로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가로환경 정비사업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치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영동제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소화의원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(400m)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한전 및 통신선로 지중화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가로등 교체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 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3,379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2,301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1,078)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지중화 도로굴착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관로작업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0" y="3141598"/>
            <a:ext cx="9144000" cy="3280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테마구역 정비공사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     치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효성약국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문화원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(270m)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사업내용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재포장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1,329 </a:t>
            </a:r>
            <a:r>
              <a:rPr lang="en-US" altLang="ko-KR" sz="32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㎡</a:t>
            </a:r>
            <a:endParaRPr lang="ko-KR" altLang="en-US" sz="32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3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</a:t>
            </a: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214282" y="500042"/>
            <a:ext cx="8642350" cy="89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 pitchFamily="2" charset="2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Group 49"/>
          <p:cNvGraphicFramePr>
            <a:graphicFrameLocks noGrp="1"/>
          </p:cNvGraphicFramePr>
          <p:nvPr/>
        </p:nvGraphicFramePr>
        <p:xfrm>
          <a:off x="285720" y="1500174"/>
          <a:ext cx="8434418" cy="3840591"/>
        </p:xfrm>
        <a:graphic>
          <a:graphicData uri="http://schemas.openxmlformats.org/drawingml/2006/table">
            <a:tbl>
              <a:tblPr/>
              <a:tblGrid>
                <a:gridCol w="2670184"/>
                <a:gridCol w="1476380"/>
                <a:gridCol w="1335093"/>
                <a:gridCol w="2952761"/>
              </a:tblGrid>
              <a:tr h="531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양가리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본동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L=143m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800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 및 준공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3-21]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L=198m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1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1-18,19]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</a:t>
                      </a: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도로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L=200m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1,200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용지보상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33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영외아파트앞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군계획도로</a:t>
                      </a:r>
                      <a:endParaRPr kumimoji="0" lang="ko-KR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 및 구조물 설치</a:t>
                      </a:r>
                      <a:endParaRPr kumimoji="0" lang="en-US" altLang="ko-K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4"/>
          <p:cNvSpPr>
            <a:spLocks noChangeArrowheads="1"/>
          </p:cNvSpPr>
          <p:nvPr/>
        </p:nvSpPr>
        <p:spPr bwMode="auto">
          <a:xfrm>
            <a:off x="142844" y="571480"/>
            <a:ext cx="8429625" cy="408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4-4.  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도시개발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회추경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 량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동정리군계획도로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유지보수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맨발 체험길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조성외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3,430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571480"/>
            <a:ext cx="90011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13,000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2013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2015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구내 선로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이설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68303</TotalTime>
  <Words>293</Words>
  <Application>Microsoft Office PowerPoint</Application>
  <PresentationFormat>화면 슬라이드 쇼(4:3)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10563</cp:revision>
  <dcterms:modified xsi:type="dcterms:W3CDTF">2013-10-31T07:44:26Z</dcterms:modified>
  <cp:contentStatus/>
</cp:coreProperties>
</file>