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7"/>
  </p:notesMasterIdLst>
  <p:handoutMasterIdLst>
    <p:handoutMasterId r:id="rId8"/>
  </p:handoutMasterIdLst>
  <p:sldIdLst>
    <p:sldId id="5099" r:id="rId2"/>
    <p:sldId id="5100" r:id="rId3"/>
    <p:sldId id="5115" r:id="rId4"/>
    <p:sldId id="5116" r:id="rId5"/>
    <p:sldId id="5117" r:id="rId6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30F0A2"/>
    <a:srgbClr val="46DAD6"/>
    <a:srgbClr val="00B036"/>
    <a:srgbClr val="0000FF"/>
    <a:srgbClr val="05AB0D"/>
    <a:srgbClr val="87EB23"/>
    <a:srgbClr val="FFFF00"/>
    <a:srgbClr val="0000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0047" autoAdjust="0"/>
    <p:restoredTop sz="99633" autoAdjust="0"/>
  </p:normalViewPr>
  <p:slideViewPr>
    <p:cSldViewPr>
      <p:cViewPr>
        <p:scale>
          <a:sx n="100" d="100"/>
          <a:sy n="100" d="100"/>
        </p:scale>
        <p:origin x="-426" y="-19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2EE7451-2819-4544-B380-16C6D02B8193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C9635FBB-74F0-492A-9416-613366B17FE2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>
              <a:buClr>
                <a:srgbClr val="FFFFFF"/>
              </a:buClr>
              <a:buSzPct val="60000"/>
              <a:buFont typeface="Wingdings" pitchFamily="2" charset="2"/>
              <a:buNone/>
            </a:pPr>
            <a:fld id="{35AA824E-3FE9-4C62-8808-CF4820C86822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</a:rPr>
              <a:pPr algn="r" defTabSz="881063">
                <a:buClr>
                  <a:srgbClr val="FFFFFF"/>
                </a:buClr>
                <a:buSzPct val="60000"/>
                <a:buFont typeface="Wingdings" pitchFamily="2" charset="2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13BC47-B74B-4470-9909-051162650812}" type="datetimeFigureOut">
              <a:rPr lang="ko-KR" altLang="en-US"/>
              <a:pPr>
                <a:defRPr/>
              </a:pPr>
              <a:t>2013-10-31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C3DFAF-8A72-47F1-BE4B-E62EB343541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A9241F-3565-4B94-A7F5-73E33F23A12A}" type="datetimeFigureOut">
              <a:rPr lang="ko-KR" altLang="en-US"/>
              <a:pPr>
                <a:defRPr/>
              </a:pPr>
              <a:t>2013-10-31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A0A29F-8C40-4B9C-B123-5998A38477E6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A27FA-ADAF-4259-8784-A678F7B2ACAA}" type="datetimeFigureOut">
              <a:rPr lang="ko-KR" altLang="en-US"/>
              <a:pPr>
                <a:defRPr/>
              </a:pPr>
              <a:t>2013-10-31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A69A9-BA4B-409E-86C0-C9D293614F8F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2FBFCB-41B1-427B-BD47-AFBCA2B7F830}" type="datetimeFigureOut">
              <a:rPr lang="ko-KR" altLang="en-US"/>
              <a:pPr>
                <a:defRPr/>
              </a:pPr>
              <a:t>2013-10-31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97FAF2-E603-4BA4-9AA0-3ECE7354FAD6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6EB746-8938-45E2-8B03-E47E9BD2153C}" type="datetimeFigureOut">
              <a:rPr lang="ko-KR" altLang="en-US"/>
              <a:pPr>
                <a:defRPr/>
              </a:pPr>
              <a:t>2013-10-31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C18C34-FB09-41C9-8194-E90DDF3494EB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0A7B0-9D1A-4C23-9AAC-096E9484FB9D}" type="datetimeFigureOut">
              <a:rPr lang="ko-KR" altLang="en-US"/>
              <a:pPr>
                <a:defRPr/>
              </a:pPr>
              <a:t>2013-10-31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162BB6-3483-4F17-9A39-CE7247356D1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8C3747-C53A-4C9E-8DCF-93FB39636ADD}" type="datetimeFigureOut">
              <a:rPr lang="ko-KR" altLang="en-US"/>
              <a:pPr>
                <a:defRPr/>
              </a:pPr>
              <a:t>2013-10-31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9DE7AF-48A9-4DF2-982A-7AF27752F72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AF72C-BBD1-4DBC-BE8C-184475785F4C}" type="datetimeFigureOut">
              <a:rPr lang="ko-KR" altLang="en-US"/>
              <a:pPr>
                <a:defRPr/>
              </a:pPr>
              <a:t>2013-10-31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5DE5EE-BE0D-40DE-8AC3-585FC6A5A248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062604-7FD7-4BE4-9ECF-A209FCA69446}" type="datetimeFigureOut">
              <a:rPr lang="ko-KR" altLang="en-US"/>
              <a:pPr>
                <a:defRPr/>
              </a:pPr>
              <a:t>2013-10-31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45E931-F563-4909-88E0-E87D64A307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457F49-7581-4624-94F5-4E492292330F}" type="datetimeFigureOut">
              <a:rPr lang="ko-KR" altLang="en-US"/>
              <a:pPr>
                <a:defRPr/>
              </a:pPr>
              <a:t>2013-10-31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00AF97-7165-4622-B83A-EB91686A593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4C9A9D-260E-4D51-B0BA-81D479989528}" type="datetimeFigureOut">
              <a:rPr lang="ko-KR" altLang="en-US"/>
              <a:pPr>
                <a:defRPr/>
              </a:pPr>
              <a:t>2013-10-31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F8142-AE22-4F4E-A204-83BBDFFBD999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7DA45187-3E7B-4D7D-B2C4-BFC2D8092E61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7073" r:id="rId1"/>
    <p:sldLayoutId id="2147497074" r:id="rId2"/>
    <p:sldLayoutId id="2147497075" r:id="rId3"/>
    <p:sldLayoutId id="2147497076" r:id="rId4"/>
    <p:sldLayoutId id="2147497077" r:id="rId5"/>
    <p:sldLayoutId id="2147497078" r:id="rId6"/>
    <p:sldLayoutId id="2147497079" r:id="rId7"/>
    <p:sldLayoutId id="2147497080" r:id="rId8"/>
    <p:sldLayoutId id="2147497081" r:id="rId9"/>
    <p:sldLayoutId id="2147497082" r:id="rId10"/>
    <p:sldLayoutId id="214749708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buClr>
                <a:srgbClr val="FFFFFF"/>
              </a:buClr>
              <a:buSzPct val="60000"/>
              <a:buFont typeface="Wingdings" pitchFamily="2" charset="2"/>
              <a:buNone/>
              <a:defRPr/>
            </a:pPr>
            <a:endParaRPr lang="ko-KR" altLang="en-US" sz="2000" b="1" dirty="0">
              <a:solidFill>
                <a:srgbClr val="FFFFFF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도 시 건 축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>
            <a:spLocks noChangeArrowheads="1"/>
          </p:cNvSpPr>
          <p:nvPr/>
        </p:nvSpPr>
        <p:spPr bwMode="auto">
          <a:xfrm>
            <a:off x="0" y="0"/>
            <a:ext cx="8858281" cy="3120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spcBef>
                <a:spcPts val="900"/>
              </a:spcBef>
              <a:buFont typeface="Monotype Sorts" pitchFamily="2" charset="2"/>
              <a:buNone/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중앙로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가로환경 정비사업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3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ko-KR" altLang="en-US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위     치 </a:t>
            </a:r>
            <a:r>
              <a:rPr lang="en-US" altLang="ko-KR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spc="150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영동제</a:t>
            </a:r>
            <a:r>
              <a:rPr lang="en-US" altLang="ko-KR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교 </a:t>
            </a:r>
            <a:r>
              <a:rPr lang="en-US" altLang="ko-KR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~ </a:t>
            </a:r>
            <a:r>
              <a:rPr lang="ko-KR" altLang="en-US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소화의원</a:t>
            </a:r>
            <a:r>
              <a:rPr lang="en-US" altLang="ko-KR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(400m)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3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사업내용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한전 및 통신선로 지중화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가로등 교체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재포장등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3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 업  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3,379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2,301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사업자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1,078)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3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내 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지중화 도로굴착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관로작업</a:t>
            </a:r>
            <a:endParaRPr lang="ko-KR" altLang="en-US" sz="20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4" name="직사각형 3"/>
          <p:cNvSpPr>
            <a:spLocks noChangeArrowheads="1"/>
          </p:cNvSpPr>
          <p:nvPr/>
        </p:nvSpPr>
        <p:spPr bwMode="auto">
          <a:xfrm>
            <a:off x="0" y="3141598"/>
            <a:ext cx="9144000" cy="3280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spcBef>
                <a:spcPts val="900"/>
              </a:spcBef>
              <a:buFont typeface="Monotype Sorts" pitchFamily="2" charset="2"/>
              <a:buNone/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8-2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테마구역 정비공사 추진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3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ko-KR" altLang="en-US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위     치 </a:t>
            </a:r>
            <a:r>
              <a:rPr lang="en-US" altLang="ko-KR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효성약국 </a:t>
            </a:r>
            <a:r>
              <a:rPr lang="en-US" altLang="ko-KR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~ </a:t>
            </a:r>
            <a:r>
              <a:rPr lang="ko-KR" altLang="en-US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문화원</a:t>
            </a:r>
            <a:r>
              <a:rPr lang="en-US" altLang="ko-KR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(270m)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3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사업내용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재포장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1,329 </a:t>
            </a:r>
            <a:r>
              <a:rPr lang="en-US" altLang="ko-KR" sz="32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㎡</a:t>
            </a:r>
            <a:endParaRPr lang="ko-KR" altLang="en-US" sz="32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3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 업 </a:t>
            </a:r>
            <a:r>
              <a:rPr lang="ko-KR" altLang="en-US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400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3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내 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공사준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</a:t>
            </a:r>
            <a:endParaRPr lang="ko-KR" altLang="en-US" sz="20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028"/>
          <p:cNvSpPr>
            <a:spLocks noChangeArrowheads="1"/>
          </p:cNvSpPr>
          <p:nvPr/>
        </p:nvSpPr>
        <p:spPr bwMode="auto">
          <a:xfrm>
            <a:off x="214282" y="500042"/>
            <a:ext cx="8642350" cy="893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latinLnBrk="0">
              <a:spcBef>
                <a:spcPct val="20000"/>
              </a:spcBef>
              <a:buFont typeface="Monotype Sorts" pitchFamily="2" charset="2"/>
              <a:buNone/>
            </a:pPr>
            <a:r>
              <a:rPr lang="en-US" altLang="ko-KR" sz="28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2013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개설사업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algn="just" latinLnBrk="0">
              <a:spcBef>
                <a:spcPct val="20000"/>
              </a:spcBef>
              <a:buFont typeface="Monotype Sorts" pitchFamily="2" charset="2"/>
              <a:buNone/>
            </a:pPr>
            <a:r>
              <a:rPr lang="en-US" altLang="ko-KR" sz="20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                (</a:t>
            </a:r>
            <a:r>
              <a:rPr lang="ko-KR" altLang="en-US" sz="20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20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000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20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</a:p>
        </p:txBody>
      </p:sp>
      <p:graphicFrame>
        <p:nvGraphicFramePr>
          <p:cNvPr id="4" name="Group 49"/>
          <p:cNvGraphicFramePr>
            <a:graphicFrameLocks noGrp="1"/>
          </p:cNvGraphicFramePr>
          <p:nvPr/>
        </p:nvGraphicFramePr>
        <p:xfrm>
          <a:off x="285720" y="1500174"/>
          <a:ext cx="8434418" cy="3840591"/>
        </p:xfrm>
        <a:graphic>
          <a:graphicData uri="http://schemas.openxmlformats.org/drawingml/2006/table">
            <a:tbl>
              <a:tblPr/>
              <a:tblGrid>
                <a:gridCol w="2670184"/>
                <a:gridCol w="1476380"/>
                <a:gridCol w="1335093"/>
                <a:gridCol w="2952761"/>
              </a:tblGrid>
              <a:tr h="5317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업 명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업 량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업 비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추진내용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</a:tr>
              <a:tr h="81217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양가리</a:t>
                      </a: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[</a:t>
                      </a:r>
                      <a:r>
                        <a:rPr kumimoji="0" lang="ko-K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본동</a:t>
                      </a: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]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</a:t>
                      </a:r>
                      <a:r>
                        <a:rPr kumimoji="0" lang="ko-K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도로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L=143m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800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포장 및 준공</a:t>
                      </a:r>
                      <a:endParaRPr kumimoji="0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17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[</a:t>
                      </a:r>
                      <a:r>
                        <a:rPr kumimoji="0" lang="ko-KR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중로</a:t>
                      </a: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3-21]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</a:t>
                      </a:r>
                      <a:r>
                        <a:rPr kumimoji="0" lang="ko-K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도로</a:t>
                      </a:r>
                      <a:endParaRPr kumimoji="0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L=198m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용지보상</a:t>
                      </a:r>
                      <a:endParaRPr kumimoji="0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17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[</a:t>
                      </a:r>
                      <a:r>
                        <a:rPr kumimoji="0" lang="ko-K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1-18,19]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</a:t>
                      </a:r>
                      <a:r>
                        <a:rPr kumimoji="0" lang="ko-K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도로</a:t>
                      </a:r>
                      <a:endParaRPr kumimoji="0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L=200m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1,200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용지보상</a:t>
                      </a:r>
                      <a:endParaRPr kumimoji="0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233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부용리</a:t>
                      </a: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영외아파트앞</a:t>
                      </a: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endParaRPr kumimoji="0" lang="ko-KR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L=120m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1,000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토공 및 구조물 설치</a:t>
                      </a:r>
                      <a:endParaRPr kumimoji="0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4"/>
          <p:cNvSpPr>
            <a:spLocks noChangeArrowheads="1"/>
          </p:cNvSpPr>
          <p:nvPr/>
        </p:nvSpPr>
        <p:spPr bwMode="auto">
          <a:xfrm>
            <a:off x="142844" y="571480"/>
            <a:ext cx="8429625" cy="40857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0">
              <a:lnSpc>
                <a:spcPct val="150000"/>
              </a:lnSpc>
              <a:spcBef>
                <a:spcPts val="900"/>
              </a:spcBef>
              <a:buFont typeface="Monotype Sorts" pitchFamily="2" charset="2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4-4.  2013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도시개발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회추경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사업 추진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900"/>
              </a:spcBef>
              <a:buFont typeface="Wingdings" pitchFamily="2" charset="2"/>
              <a:buChar char="q"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사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업 량 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900"/>
              </a:spcBef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-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개설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[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동정리군계획도로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개설외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]</a:t>
            </a:r>
          </a:p>
          <a:p>
            <a:pPr lvl="1" latinLnBrk="0">
              <a:lnSpc>
                <a:spcPct val="150000"/>
              </a:lnSpc>
              <a:spcBef>
                <a:spcPts val="900"/>
              </a:spcBef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시가지 유지보수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[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일라이트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맨발 체험길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조성외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]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900"/>
              </a:spcBef>
              <a:buFont typeface="Wingdings" pitchFamily="2" charset="2"/>
              <a:buChar char="q"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 업 비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3,430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900"/>
              </a:spcBef>
              <a:buFont typeface="Wingdings" pitchFamily="2" charset="2"/>
              <a:buChar char="q"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실시설계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571480"/>
            <a:ext cx="9001156" cy="5786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8-4.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동정리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~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영동역간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지하차도개설공사</a:t>
            </a:r>
            <a:endParaRPr lang="en-US" altLang="ko-KR" sz="2800" b="1" kern="0" spc="-3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위      치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영동군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동정리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~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계산리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영동역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 업 량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L=165m 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통로박스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L=84m,  U-TYPE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L=81m)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13,000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시 공 사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    -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㈜ 호반건설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(70%)  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광주광역시 남구 소재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   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-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㈜ 대신건설산업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(30%) 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청주시 상당구 소재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사업기간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2013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일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~ 2015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영동역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구내 선로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지장물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이설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68303</TotalTime>
  <Words>293</Words>
  <Application>Microsoft Office PowerPoint</Application>
  <PresentationFormat>화면 슬라이드 쇼(4:3)</PresentationFormat>
  <Paragraphs>55</Paragraphs>
  <Slides>5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Office 테마</vt:lpstr>
      <vt:lpstr>슬라이드 1</vt:lpstr>
      <vt:lpstr>슬라이드 2</vt:lpstr>
      <vt:lpstr>슬라이드 3</vt:lpstr>
      <vt:lpstr>슬라이드 4</vt:lpstr>
      <vt:lpstr>슬라이드 5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subject/>
  <cp:lastModifiedBy>owner</cp:lastModifiedBy>
  <cp:revision>10563</cp:revision>
  <dcterms:modified xsi:type="dcterms:W3CDTF">2013-10-31T07:44:26Z</dcterms:modified>
  <cp:contentStatus/>
</cp:coreProperties>
</file>