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810" r:id="rId2"/>
    <p:sldId id="5812" r:id="rId3"/>
    <p:sldId id="5798" r:id="rId4"/>
    <p:sldId id="5811" r:id="rId5"/>
    <p:sldId id="581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87EB23"/>
    <a:srgbClr val="FFFF00"/>
    <a:srgbClr val="3399FF"/>
    <a:srgbClr val="05AB0D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6182" autoAdjust="0"/>
  </p:normalViewPr>
  <p:slideViewPr>
    <p:cSldViewPr>
      <p:cViewPr varScale="1">
        <p:scale>
          <a:sx n="111" d="100"/>
          <a:sy n="111" d="100"/>
        </p:scale>
        <p:origin x="175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2021-05-26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3998" cy="7056784"/>
          </a:xfrm>
          <a:prstGeom prst="rect">
            <a:avLst/>
          </a:prstGeom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142975"/>
              </p:ext>
            </p:extLst>
          </p:nvPr>
        </p:nvGraphicFramePr>
        <p:xfrm>
          <a:off x="0" y="-4969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10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0" y="116632"/>
            <a:ext cx="9036496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40892"/>
              </p:ext>
            </p:extLst>
          </p:nvPr>
        </p:nvGraphicFramePr>
        <p:xfrm>
          <a:off x="216024" y="972215"/>
          <a:ext cx="8357048" cy="944617"/>
        </p:xfrm>
        <a:graphic>
          <a:graphicData uri="http://schemas.openxmlformats.org/drawingml/2006/table">
            <a:tbl>
              <a:tblPr firstRow="1" bandRow="1"/>
              <a:tblGrid>
                <a:gridCol w="349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583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8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특화거리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전선지중화사업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가로등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기초설치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4941168"/>
            <a:ext cx="89289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절골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세천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정비공사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1,515,000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2204864"/>
            <a:ext cx="899966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영동군기본계획 및 관리계획 보고회 개최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참 석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약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 소장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관계자 등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군기본계획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주요계획방안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관리계획 착공 설명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558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0" y="-54446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80705"/>
              </p:ext>
            </p:extLst>
          </p:nvPr>
        </p:nvGraphicFramePr>
        <p:xfrm>
          <a:off x="323528" y="734016"/>
          <a:ext cx="8286751" cy="6079360"/>
        </p:xfrm>
        <a:graphic>
          <a:graphicData uri="http://schemas.openxmlformats.org/drawingml/2006/table">
            <a:tbl>
              <a:tblPr firstRow="1" bandRow="1"/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157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(11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L=2,648m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4,377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L=461m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 및 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착공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08034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황간남성근린공원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진입도로 확장공사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264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도로포장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38891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121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219606"/>
                  </a:ext>
                </a:extLst>
              </a:tr>
              <a:tr h="4791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42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499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17052"/>
            <a:ext cx="9001000" cy="224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개조사업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상가리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주민역량강화사업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49,956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주민역량강화사업 용역 착수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276854"/>
            <a:ext cx="9288697" cy="2292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-6.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개조사업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법화리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주민역량강화사업</a:t>
            </a:r>
            <a:endParaRPr lang="en-US" altLang="ko-KR" sz="24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49,924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주민역량강화사업 용역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착수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4581128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 주민역량강화사업 용역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선정 및 용역 착수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88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512" y="26064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간판개선사업 대상지 선정 및 설치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로타리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영동경찰서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방향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31,707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512" y="2492896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면소재지 경관조명 설치 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괴목교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(65m)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6512" y="458112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불법유동광고물 수거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보상제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45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78143</TotalTime>
  <Words>368</Words>
  <Application>Microsoft Office PowerPoint</Application>
  <PresentationFormat>화면 슬라이드 쇼(4:3)</PresentationFormat>
  <Paragraphs>94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12395</cp:revision>
  <cp:lastPrinted>2021-05-26T01:56:04Z</cp:lastPrinted>
  <dcterms:modified xsi:type="dcterms:W3CDTF">2021-05-26T02:28:40Z</dcterms:modified>
</cp:coreProperties>
</file>