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723" r:id="rId2"/>
    <p:sldId id="5784" r:id="rId3"/>
    <p:sldId id="5803" r:id="rId4"/>
    <p:sldId id="5802" r:id="rId5"/>
    <p:sldId id="5800" r:id="rId6"/>
    <p:sldId id="5790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5" autoAdjust="0"/>
    <p:restoredTop sz="99505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wner\AppData\Local\Temp\HAMONITEMP\공동주택관리비용지원사업 설명회 사진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71438" y="7143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214282" y="571480"/>
            <a:ext cx="8715375" cy="169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latinLnBrk="0">
              <a:lnSpc>
                <a:spcPct val="150000"/>
              </a:lnSpc>
              <a:spcBef>
                <a:spcPts val="900"/>
              </a:spcBef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2040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영동군기본계획수립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목표년도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2040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1,132</a:t>
            </a:r>
            <a:r>
              <a:rPr lang="ko-KR" altLang="ko-KR" sz="2400" b="1" dirty="0" err="1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백만원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 /36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개월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용역 집행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214282" y="2357430"/>
            <a:ext cx="8715375" cy="169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latinLnBrk="0">
              <a:lnSpc>
                <a:spcPct val="150000"/>
              </a:lnSpc>
              <a:spcBef>
                <a:spcPts val="900"/>
              </a:spcBef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 세무서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~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문화원 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/4,000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백만원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ㅣ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=1.2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km)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사업공정 및 업무협약 등 협의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한전 및 통신사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>
            <a:spLocks noChangeArrowheads="1"/>
          </p:cNvSpPr>
          <p:nvPr/>
        </p:nvSpPr>
        <p:spPr bwMode="auto">
          <a:xfrm>
            <a:off x="214282" y="4357694"/>
            <a:ext cx="8715375" cy="169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latinLnBrk="0">
              <a:lnSpc>
                <a:spcPct val="150000"/>
              </a:lnSpc>
              <a:spcBef>
                <a:spcPts val="900"/>
              </a:spcBef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군계획위원회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분과위원회 개최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2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월중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상황실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도시건축과장외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/>
                <a:ea typeface="HY헤드라인M" pitchFamily="18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/>
              <a:ea typeface="HY헤드라인M" pitchFamily="18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태양광시설 부지조성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만계리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개발행위허가 심의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2643182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활성화계획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수립용역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2.14.(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소회의실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제안서 평가위원회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협상에 의한 계약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우선협상대상자 선정 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이내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571480"/>
            <a:ext cx="878363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197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/5,773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주민공원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암거설치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공사집행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4572008"/>
            <a:ext cx="871537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취약지역 생활여건 개조사업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새뜰마을사업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2,495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주택정비사업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집수리위원회 구성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확정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28"/>
          <p:cNvSpPr>
            <a:spLocks noChangeArrowheads="1"/>
          </p:cNvSpPr>
          <p:nvPr/>
        </p:nvSpPr>
        <p:spPr bwMode="auto">
          <a:xfrm>
            <a:off x="214282" y="571480"/>
            <a:ext cx="8786874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357158" y="1500174"/>
          <a:ext cx="8429684" cy="1455269"/>
        </p:xfrm>
        <a:graphic>
          <a:graphicData uri="http://schemas.openxmlformats.org/drawingml/2006/table">
            <a:tbl>
              <a:tblPr firstRow="1" bandRow="1"/>
              <a:tblGrid>
                <a:gridCol w="2509823"/>
                <a:gridCol w="1376372"/>
                <a:gridCol w="1376372"/>
                <a:gridCol w="2024109"/>
                <a:gridCol w="1143008"/>
              </a:tblGrid>
              <a:tr h="41767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 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560m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8"/>
          <p:cNvSpPr>
            <a:spLocks noChangeArrowheads="1"/>
          </p:cNvSpPr>
          <p:nvPr/>
        </p:nvSpPr>
        <p:spPr bwMode="auto">
          <a:xfrm>
            <a:off x="214282" y="214290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663507"/>
              </p:ext>
            </p:extLst>
          </p:nvPr>
        </p:nvGraphicFramePr>
        <p:xfrm>
          <a:off x="357158" y="1142984"/>
          <a:ext cx="8286808" cy="5165763"/>
        </p:xfrm>
        <a:graphic>
          <a:graphicData uri="http://schemas.openxmlformats.org/drawingml/2006/table">
            <a:tbl>
              <a:tblPr firstRow="1" bandRow="1"/>
              <a:tblGrid>
                <a:gridCol w="2357454"/>
                <a:gridCol w="1643074"/>
                <a:gridCol w="1336334"/>
                <a:gridCol w="1805115"/>
                <a:gridCol w="1144831"/>
              </a:tblGrid>
              <a:tr h="41820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7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(9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L=1,284m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3,985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75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찜질방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입구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L=80m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75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외식문화교육관 앞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19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7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 남성근린공원 진입로 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75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3-144)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 마을회관 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75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이든펠리스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황소카센타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90m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75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2-78)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이든펠리스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130m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75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황간농협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785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23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황간면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신흥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재가설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571480"/>
            <a:ext cx="878363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기타현안업무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영동병원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귀골간도로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 실시설계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/1,050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공동주택관리비용 지원사업 대상지 설계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장미연립외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400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농촌 주거환경개선사업추진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농촌주택개량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빈집정비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</a:t>
            </a: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3000372"/>
            <a:ext cx="8929718" cy="1357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공동주택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개발행위허가 사업장 안전점검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일간지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소식지 게재</a:t>
            </a: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76301</TotalTime>
  <Words>353</Words>
  <Application>Microsoft Office PowerPoint</Application>
  <PresentationFormat>화면 슬라이드 쇼(4:3)</PresentationFormat>
  <Paragraphs>96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12257</cp:revision>
  <dcterms:modified xsi:type="dcterms:W3CDTF">2019-01-30T08:34:01Z</dcterms:modified>
</cp:coreProperties>
</file>