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6"/>
  </p:notesMasterIdLst>
  <p:handoutMasterIdLst>
    <p:handoutMasterId r:id="rId7"/>
  </p:handoutMasterIdLst>
  <p:sldIdLst>
    <p:sldId id="5723" r:id="rId2"/>
    <p:sldId id="5715" r:id="rId3"/>
    <p:sldId id="5724" r:id="rId4"/>
    <p:sldId id="5718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6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6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6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9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6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2016-12-29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2016-12-29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2016-12-29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2016-12-29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2016-12-29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2016-12-29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2016-12-29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2016-12-29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2016-12-29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2016-12-29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2016-12-29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5929322" y="214290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도시건축과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0"/>
            <a:ext cx="8858312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영동군관리계획 재정비 변경 추진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면   적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전역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(A=844.985</a:t>
            </a:r>
            <a:r>
              <a:rPr lang="ko-KR" altLang="en-US" sz="2400" dirty="0" smtClean="0"/>
              <a:t> </a:t>
            </a:r>
            <a:r>
              <a:rPr lang="ko-KR" altLang="en-US" sz="2400" b="1" dirty="0" smtClean="0"/>
              <a:t>㎢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2015. 7. ~2017. 6.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목표연도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용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입안구역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군계획위원회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심의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전략환경영향평가 초안 작성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3357562"/>
            <a:ext cx="8858312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L=1.9km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71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억원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로터리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미주맨션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L=1.3km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·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배전관로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매설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·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임시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가포장</a:t>
            </a:r>
            <a:r>
              <a:rPr lang="en-US" altLang="ko-KR" sz="23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357166"/>
            <a:ext cx="885831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6-3. 2017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군계획도로사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2017. 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~ 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 대상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영산동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중로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3-9)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예  산  액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1,480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 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실시설계용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역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3286124"/>
            <a:ext cx="8858312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6-4. 2017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지역개발사업 설계합동 작업 추진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2016.12.23.(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2017.2.28.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 대상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화신리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농로 및 배수로 정비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142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예  산  액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5,487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 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현지조사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측량 및 설계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4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 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2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285728"/>
            <a:ext cx="885828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2017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농촌주택개량사업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2017.1.26.(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까지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사업량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동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노후불량주택 개량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무주택자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귀농예정자 주택융자금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주택개량사업 대상자 신청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2857496"/>
            <a:ext cx="8783638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당면업무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개발행위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허가 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총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70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허가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( 25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분할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( 24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준공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(21</a:t>
            </a:r>
            <a:r>
              <a:rPr lang="ko-KR" altLang="en-US" sz="23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3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건축 인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허가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총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허가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( 14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신고및준공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( 34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옥외광고물 표시 신고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70554</TotalTime>
  <Words>250</Words>
  <Application>Microsoft Office PowerPoint</Application>
  <PresentationFormat>화면 슬라이드 쇼(4:3)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11753</cp:revision>
  <dcterms:modified xsi:type="dcterms:W3CDTF">2016-12-29T06:39:06Z</dcterms:modified>
</cp:coreProperties>
</file>