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93755" r:id="rId1"/>
  </p:sldMasterIdLst>
  <p:notesMasterIdLst>
    <p:notesMasterId r:id="rId6"/>
  </p:notesMasterIdLst>
  <p:handoutMasterIdLst>
    <p:handoutMasterId r:id="rId7"/>
  </p:handoutMasterIdLst>
  <p:sldIdLst>
    <p:sldId id="5723" r:id="rId2"/>
    <p:sldId id="5715" r:id="rId3"/>
    <p:sldId id="5724" r:id="rId4"/>
    <p:sldId id="5718" r:id="rId5"/>
  </p:sldIdLst>
  <p:sldSz cx="9144000" cy="6858000" type="screen4x3"/>
  <p:notesSz cx="6807200" cy="9939338"/>
  <p:defaultTextStyle>
    <a:defPPr>
      <a:defRPr lang="ko-KR"/>
    </a:defPPr>
    <a:lvl1pPr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1pPr>
    <a:lvl2pPr marL="4572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2pPr>
    <a:lvl3pPr marL="9144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3pPr>
    <a:lvl4pPr marL="13716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4pPr>
    <a:lvl5pPr marL="1828800" algn="l" rtl="0" fontAlgn="base" latinLnBrk="1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5pPr>
    <a:lvl6pPr marL="22860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6pPr>
    <a:lvl7pPr marL="27432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7pPr>
    <a:lvl8pPr marL="32004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8pPr>
    <a:lvl9pPr marL="3657600" algn="l" defTabSz="914400" rtl="0" eaLnBrk="1" latinLnBrk="1" hangingPunct="1">
      <a:defRPr kumimoji="1" kern="1200">
        <a:solidFill>
          <a:schemeClr val="tx1"/>
        </a:solidFill>
        <a:latin typeface="Arial" charset="0"/>
        <a:ea typeface="HY견고딕" pitchFamily="18" charset="-127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</p:showPr>
  <p:clrMru>
    <a:srgbClr val="0000FF"/>
    <a:srgbClr val="FFFF00"/>
    <a:srgbClr val="05AB0D"/>
    <a:srgbClr val="0000CC"/>
    <a:srgbClr val="3399FF"/>
    <a:srgbClr val="00B036"/>
    <a:srgbClr val="87EB23"/>
    <a:srgbClr val="996633"/>
  </p:clrMru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보통 스타일 2 - 강조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보통 스타일 2 - 강조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3344" autoAdjust="0"/>
    <p:restoredTop sz="99679" autoAdjust="0"/>
  </p:normalViewPr>
  <p:slideViewPr>
    <p:cSldViewPr>
      <p:cViewPr>
        <p:scale>
          <a:sx n="96" d="100"/>
          <a:sy n="96" d="100"/>
        </p:scale>
        <p:origin x="-504" y="-342"/>
      </p:cViewPr>
      <p:guideLst>
        <p:guide orient="horz" pos="255"/>
        <p:guide pos="204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33" d="100"/>
        <a:sy n="33" d="100"/>
      </p:scale>
      <p:origin x="0" y="0"/>
    </p:cViewPr>
  </p:sorterViewPr>
  <p:notesViewPr>
    <p:cSldViewPr>
      <p:cViewPr varScale="1">
        <p:scale>
          <a:sx n="73" d="100"/>
          <a:sy n="73" d="100"/>
        </p:scale>
        <p:origin x="-2196" y="-108"/>
      </p:cViewPr>
      <p:guideLst>
        <p:guide orient="horz" pos="3130"/>
        <p:guide pos="2143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5696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2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5696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C949A2A-FAB6-42A6-9F23-AEE82062AE50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2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56960" y="0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1536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23925" y="746125"/>
            <a:ext cx="4970463" cy="37274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06697" y="4721225"/>
            <a:ext cx="4993851" cy="44719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noProof="0" smtClean="0"/>
              <a:t>마스터 텍스트 스타일을 편집합니다</a:t>
            </a:r>
          </a:p>
          <a:p>
            <a:pPr lvl="1"/>
            <a:r>
              <a:rPr lang="ko-KR" altLang="en-US" noProof="0" smtClean="0"/>
              <a:t>둘째 수준</a:t>
            </a:r>
          </a:p>
          <a:p>
            <a:pPr lvl="2"/>
            <a:r>
              <a:rPr lang="ko-KR" altLang="en-US" noProof="0" smtClean="0"/>
              <a:t>셋째 수준</a:t>
            </a:r>
          </a:p>
          <a:p>
            <a:pPr lvl="3"/>
            <a:r>
              <a:rPr lang="ko-KR" altLang="en-US" noProof="0" smtClean="0"/>
              <a:t>넷째 수준</a:t>
            </a:r>
          </a:p>
          <a:p>
            <a:pPr lvl="4"/>
            <a:r>
              <a:rPr lang="ko-KR" altLang="en-US" noProof="0" smtClean="0"/>
              <a:t>다섯째 수준</a:t>
            </a:r>
          </a:p>
        </p:txBody>
      </p:sp>
      <p:sp>
        <p:nvSpPr>
          <p:cNvPr id="615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2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l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15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6960" y="9444038"/>
            <a:ext cx="2950263" cy="495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0850" tIns="45413" rIns="90850" bIns="45413" numCol="1" anchor="b" anchorCtr="0" compatLnSpc="1">
            <a:prstTxWarp prst="textNoShape">
              <a:avLst/>
            </a:prstTxWarp>
          </a:bodyPr>
          <a:lstStyle>
            <a:lvl1pPr algn="r" defTabSz="881063" eaLnBrk="1" fontAlgn="base" latinLnBrk="1" hangingPunct="1">
              <a:spcBef>
                <a:spcPct val="0"/>
              </a:spcBef>
              <a:defRPr kumimoji="1" sz="1200">
                <a:solidFill>
                  <a:schemeClr val="tx1"/>
                </a:solidFill>
                <a:effectLst/>
                <a:latin typeface="Times New Roman" pitchFamily="18" charset="0"/>
                <a:ea typeface="굴림" pitchFamily="50" charset="-127"/>
              </a:defRPr>
            </a:lvl1pPr>
          </a:lstStyle>
          <a:p>
            <a:pPr>
              <a:defRPr/>
            </a:pPr>
            <a:fld id="{7FB602F5-06B1-4429-A623-0C26E697210E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1pPr>
    <a:lvl2pPr marL="4572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2pPr>
    <a:lvl3pPr marL="9144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3pPr>
    <a:lvl4pPr marL="13716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4pPr>
    <a:lvl5pPr marL="1828800" algn="l" rtl="0" eaLnBrk="0" fontAlgn="base" latinLnBrk="1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굴림" pitchFamily="50" charset="-127"/>
        <a:ea typeface="굴림" pitchFamily="50" charset="-127"/>
        <a:cs typeface="+mn-cs"/>
      </a:defRPr>
    </a:lvl5pPr>
    <a:lvl6pPr marL="22860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1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제목 슬라이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부제목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ko-KR" altLang="en-US" smtClean="0"/>
              <a:t>마스터 부제목 스타일 편집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1A13EA6-9A0B-4DB2-968A-6BDAC5BC75A7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AB4B9A7-2869-4ECC-8398-E0AF60CA00E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제목 및 세로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68E5646-BF0E-4012-A0AA-2D78A1B08A8B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7AD4BCF-8D2E-45E9-B63B-32367389210D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세로 제목 및 텍스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세로 제목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세로 텍스트 개체 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0504DAB-784F-48DC-B38D-20AC46F08BF9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C80875-E047-4142-AF2E-26B18BBADD44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제목 및 내용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5F5A308-09EA-43CD-BBD9-71469CC48E5A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83FAB95-AE48-4810-9143-B4462FFEDFD0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구역 머리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E4154D-3150-45B0-9F39-85755EE05AB0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03FB1EC-08A2-48BF-92B1-FF834654530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콘텐츠 2개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3D1477C-7303-4ADE-802A-F7D0556ABE97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2E1C48A-39FD-492E-B017-377A2C8E3152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비교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텍스트 개체 틀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4" name="내용 개체 틀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5" name="텍스트 개체 틀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6" name="내용 개체 틀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7" name="날짜 개체 틀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9F9A808-2FFB-434A-8E9B-FCBBFCF7DC3F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8" name="바닥글 개체 틀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9" name="슬라이드 번호 개체 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533BB2-39DB-4028-95EB-55446D3F86F5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제목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날짜 개체 틀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164A8BC-56D8-4576-B975-9346A73BFFA7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4" name="바닥글 개체 틀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5" name="슬라이드 번호 개체 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5B77D94-C7C6-49E3-8A6B-728567FCADBB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빈 화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날짜 개체 틀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C947FE0-C2CE-4E58-8B23-52082A089DBD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3" name="바닥글 개체 틀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4" name="슬라이드 번호 개체 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8C1B571-F398-48A7-BD9B-EF86D419854F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캡션 있는 콘텐츠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내용 개체 틀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  <a:endParaRPr lang="ko-KR" altLang="en-US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1ACD90C-1E34-42C8-8625-2711B96B20DB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650BF27-B83C-47F6-9E70-407299409DE3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캡션 있는 그림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제목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ko-KR" altLang="en-US" smtClean="0"/>
              <a:t>마스터 제목 스타일 편집</a:t>
            </a:r>
            <a:endParaRPr lang="ko-KR" altLang="en-US"/>
          </a:p>
        </p:txBody>
      </p:sp>
      <p:sp>
        <p:nvSpPr>
          <p:cNvPr id="3" name="그림 개체 틀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ko-KR" altLang="en-US" noProof="0" smtClean="0"/>
          </a:p>
        </p:txBody>
      </p:sp>
      <p:sp>
        <p:nvSpPr>
          <p:cNvPr id="4" name="텍스트 개체 틀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ko-KR" altLang="en-US" smtClean="0"/>
              <a:t>마스터 텍스트 스타일을 편집합니다</a:t>
            </a:r>
          </a:p>
        </p:txBody>
      </p:sp>
      <p:sp>
        <p:nvSpPr>
          <p:cNvPr id="5" name="날짜 개체 틀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6633BA-5F24-456C-A158-CA00C18C2228}" type="datetimeFigureOut">
              <a:rPr lang="ko-KR" altLang="en-US"/>
              <a:pPr>
                <a:defRPr/>
              </a:pPr>
              <a:t>2016-12-29</a:t>
            </a:fld>
            <a:endParaRPr lang="ko-KR" altLang="en-US"/>
          </a:p>
        </p:txBody>
      </p:sp>
      <p:sp>
        <p:nvSpPr>
          <p:cNvPr id="6" name="바닥글 개체 틀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ko-KR" altLang="en-US"/>
          </a:p>
        </p:txBody>
      </p:sp>
      <p:sp>
        <p:nvSpPr>
          <p:cNvPr id="7" name="슬라이드 번호 개체 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ED9DE17-A972-40F6-9563-15D146CD5F17}" type="slidenum">
              <a:rPr lang="ko-KR" altLang="en-US"/>
              <a:pPr>
                <a:defRPr/>
              </a:pPr>
              <a:t>‹#›</a:t>
            </a:fld>
            <a:endParaRPr lang="ko-KR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제목 개체 틀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제목 스타일 편집</a:t>
            </a:r>
          </a:p>
        </p:txBody>
      </p:sp>
      <p:sp>
        <p:nvSpPr>
          <p:cNvPr id="1027" name="텍스트 개체 틀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ko-KR" altLang="en-US" smtClean="0"/>
              <a:t>마스터 텍스트 스타일을 편집합니다</a:t>
            </a:r>
          </a:p>
          <a:p>
            <a:pPr lvl="1"/>
            <a:r>
              <a:rPr lang="ko-KR" altLang="en-US" smtClean="0"/>
              <a:t>둘째 수준</a:t>
            </a:r>
          </a:p>
          <a:p>
            <a:pPr lvl="2"/>
            <a:r>
              <a:rPr lang="ko-KR" altLang="en-US" smtClean="0"/>
              <a:t>셋째 수준</a:t>
            </a:r>
          </a:p>
          <a:p>
            <a:pPr lvl="3"/>
            <a:r>
              <a:rPr lang="ko-KR" altLang="en-US" smtClean="0"/>
              <a:t>넷째 수준</a:t>
            </a:r>
          </a:p>
          <a:p>
            <a:pPr lvl="4"/>
            <a:r>
              <a:rPr lang="ko-KR" altLang="en-US" smtClean="0"/>
              <a:t>다섯째 수준</a:t>
            </a:r>
          </a:p>
        </p:txBody>
      </p:sp>
      <p:sp>
        <p:nvSpPr>
          <p:cNvPr id="4" name="날짜 개체 틀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5" name="바닥글 개체 틀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endParaRPr lang="en-US" altLang="ko-KR"/>
          </a:p>
        </p:txBody>
      </p:sp>
      <p:sp>
        <p:nvSpPr>
          <p:cNvPr id="6" name="슬라이드 번호 개체 틀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Arial" pitchFamily="34" charset="0"/>
              </a:defRPr>
            </a:lvl1pPr>
          </a:lstStyle>
          <a:p>
            <a:pPr>
              <a:defRPr/>
            </a:pPr>
            <a:fld id="{400ABEC3-BC55-4717-80C4-F3DDEEC7E3C3}" type="slidenum">
              <a:rPr lang="en-US" altLang="ko-KR"/>
              <a:pPr>
                <a:defRPr/>
              </a:pPr>
              <a:t>‹#›</a:t>
            </a:fld>
            <a:endParaRPr lang="en-US" altLang="ko-K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587449" r:id="rId1"/>
    <p:sldLayoutId id="2147587450" r:id="rId2"/>
    <p:sldLayoutId id="2147587451" r:id="rId3"/>
    <p:sldLayoutId id="2147587452" r:id="rId4"/>
    <p:sldLayoutId id="2147587453" r:id="rId5"/>
    <p:sldLayoutId id="2147587454" r:id="rId6"/>
    <p:sldLayoutId id="2147587455" r:id="rId7"/>
    <p:sldLayoutId id="2147587456" r:id="rId8"/>
    <p:sldLayoutId id="2147587457" r:id="rId9"/>
    <p:sldLayoutId id="2147587458" r:id="rId10"/>
    <p:sldLayoutId id="2147587459" r:id="rId11"/>
  </p:sldLayoutIdLst>
  <p:txStyles>
    <p:titleStyle>
      <a:lvl1pPr algn="ctr" rtl="0" eaLnBrk="0" fontAlgn="base" latinLnBrk="1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2pPr>
      <a:lvl3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3pPr>
      <a:lvl4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4pPr>
      <a:lvl5pPr algn="ctr" rtl="0" eaLnBrk="0" fontAlgn="base" latinLnBrk="1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5pPr>
      <a:lvl6pPr marL="4572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6pPr>
      <a:lvl7pPr marL="9144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7pPr>
      <a:lvl8pPr marL="13716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8pPr>
      <a:lvl9pPr marL="1828800" algn="ctr" rtl="0" fontAlgn="base" latinLnBrk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맑은 고딕" pitchFamily="50" charset="-127"/>
          <a:ea typeface="맑은 고딕" pitchFamily="50" charset="-127"/>
        </a:defRPr>
      </a:lvl9pPr>
    </p:titleStyle>
    <p:bodyStyle>
      <a:lvl1pPr marL="342900" indent="-3429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latinLnBrk="1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1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-1" y="0"/>
            <a:ext cx="9144001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7" name="표 6"/>
          <p:cNvGraphicFramePr>
            <a:graphicFrameLocks noGrp="1"/>
          </p:cNvGraphicFramePr>
          <p:nvPr/>
        </p:nvGraphicFramePr>
        <p:xfrm>
          <a:off x="5929322" y="214290"/>
          <a:ext cx="3048000" cy="77724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048000"/>
              </a:tblGrid>
              <a:tr h="720080">
                <a:tc>
                  <a:txBody>
                    <a:bodyPr/>
                    <a:lstStyle/>
                    <a:p>
                      <a:pPr algn="ctr" latinLnBrk="1"/>
                      <a:r>
                        <a:rPr lang="ko-KR" altLang="en-US" sz="4500" dirty="0" smtClean="0">
                          <a:latin typeface="HY헤드라인M" pitchFamily="18" charset="-127"/>
                          <a:ea typeface="HY헤드라인M" pitchFamily="18" charset="-127"/>
                        </a:rPr>
                        <a:t>도시건축과</a:t>
                      </a:r>
                      <a:endParaRPr lang="ko-KR" altLang="en-US" sz="4500" dirty="0">
                        <a:latin typeface="HY헤드라인M" pitchFamily="18" charset="-127"/>
                        <a:ea typeface="HY헤드라인M" pitchFamily="18" charset="-127"/>
                      </a:endParaRPr>
                    </a:p>
                  </a:txBody>
                  <a:tcPr>
                    <a:solidFill>
                      <a:schemeClr val="tx2"/>
                    </a:solidFill>
                  </a:tcPr>
                </a:tc>
              </a:tr>
            </a:tbl>
          </a:graphicData>
        </a:graphic>
      </p:graphicFrame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3"/>
          <p:cNvSpPr>
            <a:spLocks noChangeArrowheads="1"/>
          </p:cNvSpPr>
          <p:nvPr/>
        </p:nvSpPr>
        <p:spPr bwMode="auto">
          <a:xfrm>
            <a:off x="142844" y="0"/>
            <a:ext cx="885831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6-1.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영동군관리계획 재정비 변경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면   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영동군 전역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(A=844.985</a:t>
            </a:r>
            <a:r>
              <a:rPr lang="ko-KR" altLang="en-US" sz="2400" dirty="0" smtClean="0"/>
              <a:t> </a:t>
            </a:r>
            <a:r>
              <a:rPr lang="ko-KR" altLang="en-US" sz="2400" b="1" dirty="0" smtClean="0"/>
              <a:t>㎢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기   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2015. 7. ~2017. 6. / 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목표연도 </a:t>
            </a:r>
            <a:r>
              <a:rPr lang="en-US" altLang="ko-KR" sz="2400" b="1" dirty="0" smtClean="0">
                <a:latin typeface="HY헤드라인M" pitchFamily="18" charset="-127"/>
                <a:ea typeface="HY헤드라인M" pitchFamily="18" charset="-127"/>
              </a:rPr>
              <a:t>: 2020</a:t>
            </a:r>
            <a:r>
              <a:rPr lang="ko-KR" altLang="en-US" sz="2400" b="1" dirty="0" smtClean="0">
                <a:latin typeface="HY헤드라인M" pitchFamily="18" charset="-127"/>
                <a:ea typeface="HY헤드라인M" pitchFamily="18" charset="-127"/>
              </a:rPr>
              <a:t>년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입안구역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군계획위원회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심의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전략환경영향평가 초안 작성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             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5" name="Rectangle 3"/>
          <p:cNvSpPr>
            <a:spLocks noChangeArrowheads="1"/>
          </p:cNvSpPr>
          <p:nvPr/>
        </p:nvSpPr>
        <p:spPr bwMode="auto">
          <a:xfrm>
            <a:off x="142844" y="3357562"/>
            <a:ext cx="8858312" cy="321471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6-2.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영동읍</a:t>
            </a: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전선지중화사업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 업 량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L=1.9km /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71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억원</a:t>
            </a:r>
            <a:endParaRPr lang="en-US" altLang="ko-KR" sz="2400" b="1" dirty="0" smtClean="0"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내     용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-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로터리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미주맨션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L=1.3km</a:t>
            </a: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·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배전관로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매설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40000"/>
              </a:lnSpc>
              <a:buClr>
                <a:schemeClr val="tx1"/>
              </a:buClr>
              <a:tabLst>
                <a:tab pos="4953000" algn="l"/>
              </a:tabLst>
              <a:defRPr/>
            </a:pP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 ·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임시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가포장</a:t>
            </a:r>
            <a:r>
              <a:rPr lang="en-US" altLang="ko-KR" sz="23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 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3"/>
          <p:cNvSpPr>
            <a:spLocks noChangeArrowheads="1"/>
          </p:cNvSpPr>
          <p:nvPr/>
        </p:nvSpPr>
        <p:spPr bwMode="auto">
          <a:xfrm>
            <a:off x="142844" y="357166"/>
            <a:ext cx="8858312" cy="26432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6-3.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군계획도로사</a:t>
            </a:r>
            <a:r>
              <a:rPr lang="ko-KR" altLang="en-US" sz="2800" b="1" dirty="0" err="1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업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2017. 1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~ 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월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 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영산동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중로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3-9)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3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  산  액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1,480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 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실시설계용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역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3286124"/>
            <a:ext cx="8858312" cy="271464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6-4.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지역개발사업 설계합동 작업 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2016.12.23.(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금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 ~ 2017.2.28.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 대상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영동읍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화신리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농로 및 배수로 정비 외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142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예  산  액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5,487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백만원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 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현지조사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측량 및 설계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/ 4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개반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12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명 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endParaRPr lang="en-US" altLang="ko-KR" sz="22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3"/>
          <p:cNvSpPr>
            <a:spLocks noChangeArrowheads="1"/>
          </p:cNvSpPr>
          <p:nvPr/>
        </p:nvSpPr>
        <p:spPr bwMode="auto">
          <a:xfrm>
            <a:off x="142844" y="285728"/>
            <a:ext cx="8858280" cy="221457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6-5. 2017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년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농촌주택개량사업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추진 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기     간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2017.1.26.(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목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)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까지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/ </a:t>
            </a:r>
            <a:r>
              <a:rPr lang="ko-KR" altLang="en-US" sz="2400" b="1" kern="0" dirty="0" err="1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사업량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30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동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노후불량주택 개량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무주택자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,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귀농예정자 주택융자금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지원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추진내용 </a:t>
            </a:r>
            <a:r>
              <a:rPr lang="en-US" altLang="ko-KR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solidFill>
                  <a:prstClr val="black"/>
                </a:solidFill>
                <a:latin typeface="HY헤드라인M" pitchFamily="18" charset="-127"/>
                <a:ea typeface="HY헤드라인M" pitchFamily="18" charset="-127"/>
              </a:rPr>
              <a:t>주택개량사업 대상자 신청 </a:t>
            </a: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30000"/>
              </a:lnSpc>
              <a:buClr>
                <a:prstClr val="black"/>
              </a:buClr>
              <a:tabLst>
                <a:tab pos="4953000" algn="l"/>
              </a:tabLst>
              <a:defRPr/>
            </a:pPr>
            <a:endParaRPr lang="en-US" altLang="ko-KR" sz="2400" b="1" kern="0" dirty="0" smtClean="0">
              <a:solidFill>
                <a:prstClr val="black"/>
              </a:solidFill>
              <a:latin typeface="HY헤드라인M" pitchFamily="18" charset="-127"/>
              <a:ea typeface="HY헤드라인M" pitchFamily="18" charset="-127"/>
            </a:endParaRPr>
          </a:p>
        </p:txBody>
      </p:sp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142844" y="2857496"/>
            <a:ext cx="8783638" cy="314327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92075" tIns="46038" rIns="92075" bIns="46038"/>
          <a:lstStyle/>
          <a:p>
            <a:pPr marL="914400" lvl="1" indent="-457200" fontAlgn="auto">
              <a:lnSpc>
                <a:spcPct val="130000"/>
              </a:lnSpc>
              <a:spcBef>
                <a:spcPct val="20000"/>
              </a:spcBef>
              <a:spcAft>
                <a:spcPts val="0"/>
              </a:spcAft>
              <a:buClr>
                <a:srgbClr val="FFFFFF"/>
              </a:buClr>
              <a:buFont typeface="Wingdings" pitchFamily="2" charset="2"/>
              <a:buNone/>
              <a:tabLst>
                <a:tab pos="4953000" algn="l"/>
              </a:tabLst>
              <a:defRPr/>
            </a:pPr>
            <a:endParaRPr lang="en-US" altLang="ko-KR" sz="300" b="1" kern="0" dirty="0">
              <a:solidFill>
                <a:srgbClr val="FFFFFF"/>
              </a:solidFill>
              <a:latin typeface="굴림" pitchFamily="50" charset="-127"/>
              <a:ea typeface="굴림" pitchFamily="50" charset="-127"/>
              <a:sym typeface="Symbol" pitchFamily="18" charset="2"/>
            </a:endParaRPr>
          </a:p>
          <a:p>
            <a:pPr marL="533400" indent="-533400">
              <a:lnSpc>
                <a:spcPct val="130000"/>
              </a:lnSpc>
              <a:buClr>
                <a:srgbClr val="FFFFFF"/>
              </a:buClr>
              <a:buSzPct val="60000"/>
              <a:buFont typeface="Wingdings" pitchFamily="2" charset="2"/>
              <a:buNone/>
              <a:tabLst>
                <a:tab pos="4953000" algn="l"/>
              </a:tabLst>
              <a:defRPr/>
            </a:pPr>
            <a:r>
              <a:rPr lang="en-US" altLang="ko-KR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6-6. </a:t>
            </a:r>
            <a:r>
              <a:rPr lang="ko-KR" altLang="en-US" sz="2800" b="1" dirty="0" smtClean="0">
                <a:solidFill>
                  <a:srgbClr val="0000FF"/>
                </a:solidFill>
                <a:latin typeface="HY헤드라인M" pitchFamily="18" charset="-127"/>
                <a:ea typeface="HY헤드라인M" pitchFamily="18" charset="-127"/>
                <a:sym typeface="Symbol" pitchFamily="18" charset="2"/>
              </a:rPr>
              <a:t>당면업무 추진</a:t>
            </a:r>
            <a:endParaRPr lang="en-US" altLang="ko-KR" sz="2400" b="1" kern="0" dirty="0" smtClean="0">
              <a:solidFill>
                <a:srgbClr val="0000FF"/>
              </a:solidFill>
              <a:latin typeface="HY헤드라인M" pitchFamily="18" charset="-127"/>
              <a:ea typeface="HY헤드라인M" pitchFamily="18" charset="-127"/>
            </a:endParaRP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개발행위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허가 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총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70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/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허가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( 25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분할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( 24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 /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준공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(21</a:t>
            </a:r>
            <a:r>
              <a:rPr lang="ko-KR" altLang="en-US" sz="23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300" b="1" kern="0" dirty="0" smtClean="0">
                <a:latin typeface="HY헤드라인M" pitchFamily="18" charset="-127"/>
                <a:ea typeface="HY헤드라인M" pitchFamily="18" charset="-127"/>
              </a:rPr>
              <a:t>)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건축 인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·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총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48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/ 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허가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( 14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/ </a:t>
            </a:r>
            <a:r>
              <a:rPr lang="ko-KR" altLang="en-US" sz="2400" b="1" kern="0" dirty="0" err="1" smtClean="0">
                <a:latin typeface="HY헤드라인M" pitchFamily="18" charset="-127"/>
                <a:ea typeface="HY헤드라인M" pitchFamily="18" charset="-127"/>
              </a:rPr>
              <a:t>신고및준공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( 34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) </a:t>
            </a:r>
          </a:p>
          <a:p>
            <a:pPr marL="914400" lvl="1" indent="-457200">
              <a:lnSpc>
                <a:spcPct val="150000"/>
              </a:lnSpc>
              <a:buClr>
                <a:prstClr val="black"/>
              </a:buClr>
              <a:buFont typeface="Wingdings" pitchFamily="2" charset="2"/>
              <a:buChar char="q"/>
              <a:tabLst>
                <a:tab pos="4953000" algn="l"/>
              </a:tabLst>
              <a:defRPr/>
            </a:pP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옥외광고물 표시 신고 </a:t>
            </a:r>
            <a:r>
              <a:rPr lang="en-US" altLang="ko-KR" sz="2400" b="1" kern="0" dirty="0" smtClean="0">
                <a:latin typeface="HY헤드라인M" pitchFamily="18" charset="-127"/>
                <a:ea typeface="HY헤드라인M" pitchFamily="18" charset="-127"/>
              </a:rPr>
              <a:t>: 47</a:t>
            </a:r>
            <a:r>
              <a:rPr lang="ko-KR" altLang="en-US" sz="2400" b="1" kern="0" dirty="0" smtClean="0">
                <a:latin typeface="HY헤드라인M" pitchFamily="18" charset="-127"/>
                <a:ea typeface="HY헤드라인M" pitchFamily="18" charset="-127"/>
              </a:rPr>
              <a:t>건</a:t>
            </a:r>
            <a:endParaRPr lang="en-US" altLang="ko-KR" sz="2400" b="1" kern="0" dirty="0" smtClean="0">
              <a:latin typeface="HY헤드라인M" pitchFamily="18" charset="-127"/>
              <a:ea typeface="HY헤드라인M" pitchFamily="18" charset="-127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테마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테마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맑은 고딕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70554</TotalTime>
  <Words>250</Words>
  <Application>Microsoft Office PowerPoint</Application>
  <PresentationFormat>화면 슬라이드 쇼(4:3)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테마</vt:lpstr>
      </vt:variant>
      <vt:variant>
        <vt:i4>1</vt:i4>
      </vt:variant>
      <vt:variant>
        <vt:lpstr>슬라이드 제목</vt:lpstr>
      </vt:variant>
      <vt:variant>
        <vt:i4>4</vt:i4>
      </vt:variant>
    </vt:vector>
  </HeadingPairs>
  <TitlesOfParts>
    <vt:vector size="5" baseType="lpstr">
      <vt:lpstr>Office 테마</vt:lpstr>
      <vt:lpstr>슬라이드 1</vt:lpstr>
      <vt:lpstr>슬라이드 2</vt:lpstr>
      <vt:lpstr>슬라이드 3</vt:lpstr>
      <vt:lpstr>슬라이드 4</vt:lpstr>
    </vt:vector>
  </TitlesOfParts>
  <Company>영동 공돌이 공순이 회사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프레젠테이션</dc:title>
  <dc:creator>owner</dc:creator>
  <cp:lastModifiedBy>owner</cp:lastModifiedBy>
  <cp:revision>11753</cp:revision>
  <dcterms:modified xsi:type="dcterms:W3CDTF">2016-12-29T06:39:06Z</dcterms:modified>
</cp:coreProperties>
</file>