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5"/>
  </p:notesMasterIdLst>
  <p:handoutMasterIdLst>
    <p:handoutMasterId r:id="rId6"/>
  </p:handoutMasterIdLst>
  <p:sldIdLst>
    <p:sldId id="5810" r:id="rId2"/>
    <p:sldId id="5812" r:id="rId3"/>
    <p:sldId id="5798" r:id="rId4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87EB23"/>
    <a:srgbClr val="FFFF00"/>
    <a:srgbClr val="3399FF"/>
    <a:srgbClr val="05AB0D"/>
    <a:srgbClr val="00B03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6182" autoAdjust="0"/>
  </p:normalViewPr>
  <p:slideViewPr>
    <p:cSldViewPr>
      <p:cViewPr varScale="1">
        <p:scale>
          <a:sx n="103" d="100"/>
          <a:sy n="103" d="100"/>
        </p:scale>
        <p:origin x="324" y="150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53F8ED3-4514-4334-A666-5EC90410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095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7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A7F270E-907E-44A7-853D-F19385F24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4587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B843-5E4A-4D82-AB6E-10A1434FECF6}" type="datetimeFigureOut">
              <a:rPr lang="ko-KR" altLang="en-US"/>
              <a:pPr>
                <a:defRPr/>
              </a:pPr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135C-BD01-483C-A5F0-F6CAE5D51A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2EEF-12C4-4310-8CEC-DC94E6A4BFA4}" type="datetimeFigureOut">
              <a:rPr lang="ko-KR" altLang="en-US"/>
              <a:pPr>
                <a:defRPr/>
              </a:pPr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8121-1D36-43ED-A80A-C27181C29F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AA77-B50A-4D32-A4DE-DA3D5A3B880F}" type="datetimeFigureOut">
              <a:rPr lang="ko-KR" altLang="en-US"/>
              <a:pPr>
                <a:defRPr/>
              </a:pPr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7C4A-0D6D-4853-BED7-436DE56066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A67D-F123-42BB-8E9D-3897D33A315D}" type="datetimeFigureOut">
              <a:rPr lang="ko-KR" altLang="en-US"/>
              <a:pPr>
                <a:defRPr/>
              </a:pPr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8DE-5AD3-4CE8-A7C6-A43AFCB413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175C-C847-4153-BB73-5DF454C4C440}" type="datetimeFigureOut">
              <a:rPr lang="ko-KR" altLang="en-US"/>
              <a:pPr>
                <a:defRPr/>
              </a:pPr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D52F-A266-43A8-84EF-CDFB958FC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BFE2-5B68-456D-977B-5EC5B5EE2F5A}" type="datetimeFigureOut">
              <a:rPr lang="ko-KR" altLang="en-US"/>
              <a:pPr>
                <a:defRPr/>
              </a:pPr>
              <a:t>2021-09-30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7C88-7A2F-4D27-9B46-7D1577E45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B80F-1BFE-4F5D-8F67-2302ADC2F884}" type="datetimeFigureOut">
              <a:rPr lang="ko-KR" altLang="en-US"/>
              <a:pPr>
                <a:defRPr/>
              </a:pPr>
              <a:t>2021-09-30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6716-FCCC-475E-A9D3-3541F11B98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0983-9D3B-4555-8155-832374235293}" type="datetimeFigureOut">
              <a:rPr lang="ko-KR" altLang="en-US"/>
              <a:pPr>
                <a:defRPr/>
              </a:pPr>
              <a:t>2021-09-30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ACF3-8A0F-435E-99FC-09719B7637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6DF0-9385-4DEC-8A44-54C120229F3B}" type="datetimeFigureOut">
              <a:rPr lang="ko-KR" altLang="en-US"/>
              <a:pPr>
                <a:defRPr/>
              </a:pPr>
              <a:t>2021-09-30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A932-127F-4E19-8174-7741A1D2CE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3E95-2764-4A13-A395-817996198235}" type="datetimeFigureOut">
              <a:rPr lang="ko-KR" altLang="en-US"/>
              <a:pPr>
                <a:defRPr/>
              </a:pPr>
              <a:t>2021-09-30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EC25-D53E-4515-ADB5-DE60E2738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0550-059E-4B60-AF9F-8609633D542F}" type="datetimeFigureOut">
              <a:rPr lang="ko-KR" altLang="en-US"/>
              <a:pPr>
                <a:defRPr/>
              </a:pPr>
              <a:t>2021-09-30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A62C-4E33-426F-90FC-7C4271EFB5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C0C2D467-92A6-4F0E-A311-BC94217BC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8461" r:id="rId1"/>
    <p:sldLayoutId id="2147588462" r:id="rId2"/>
    <p:sldLayoutId id="2147588463" r:id="rId3"/>
    <p:sldLayoutId id="2147588464" r:id="rId4"/>
    <p:sldLayoutId id="2147588465" r:id="rId5"/>
    <p:sldLayoutId id="2147588466" r:id="rId6"/>
    <p:sldLayoutId id="2147588467" r:id="rId7"/>
    <p:sldLayoutId id="2147588468" r:id="rId8"/>
    <p:sldLayoutId id="2147588469" r:id="rId9"/>
    <p:sldLayoutId id="2147588470" r:id="rId10"/>
    <p:sldLayoutId id="21475884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7" cy="6857997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42975"/>
              </p:ext>
            </p:extLst>
          </p:nvPr>
        </p:nvGraphicFramePr>
        <p:xfrm>
          <a:off x="0" y="-4969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도시건축과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1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0" y="-35897"/>
            <a:ext cx="9036496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-1.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전선지중화사업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131893"/>
              </p:ext>
            </p:extLst>
          </p:nvPr>
        </p:nvGraphicFramePr>
        <p:xfrm>
          <a:off x="216024" y="756191"/>
          <a:ext cx="8357048" cy="944617"/>
        </p:xfrm>
        <a:graphic>
          <a:graphicData uri="http://schemas.openxmlformats.org/drawingml/2006/table">
            <a:tbl>
              <a:tblPr firstRow="1" bandRow="1"/>
              <a:tblGrid>
                <a:gridCol w="349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0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5831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8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특화거리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전선지중화사업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엘림전기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태일상가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L=0.6km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공가선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및 전주 해체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1172" y="5085184"/>
            <a:ext cx="86409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 eaLnBrk="1" hangingPunct="1"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5-4. </a:t>
            </a:r>
            <a:r>
              <a:rPr lang="en-US" altLang="ko-KR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2021</a:t>
            </a:r>
            <a:r>
              <a:rPr lang="ko-KR" altLang="en-US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</a:t>
            </a:r>
            <a:r>
              <a:rPr lang="en-US" altLang="ko-KR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간판정비사업 추진</a:t>
            </a:r>
            <a:endParaRPr lang="en-US" altLang="ko-KR" sz="24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사업위치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로타리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영동경찰서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방향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 algn="dist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 업  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31,707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사업내용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차 대상자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보조금 지급 및 정산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9776" y="3429000"/>
            <a:ext cx="91837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 eaLnBrk="1" hangingPunct="1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5-3.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2021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년도 주민생활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편익사업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발주 및 준공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발 주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당곡리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배나무골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배수로 정비 외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(635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algn="dist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준 공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화신리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절골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세천정비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(765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3264" y="1628800"/>
            <a:ext cx="91837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 eaLnBrk="1" hangingPunct="1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군기본계획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안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사전심의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2021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 중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심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의기관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충청북도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균형건설과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심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의내용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영동군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계획인구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및 도시공간구조 사전심의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55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0" y="-54446"/>
            <a:ext cx="914399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5-5.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113564"/>
              </p:ext>
            </p:extLst>
          </p:nvPr>
        </p:nvGraphicFramePr>
        <p:xfrm>
          <a:off x="323528" y="734016"/>
          <a:ext cx="8286751" cy="4991908"/>
        </p:xfrm>
        <a:graphic>
          <a:graphicData uri="http://schemas.openxmlformats.org/drawingml/2006/table">
            <a:tbl>
              <a:tblPr firstRow="1" bandRow="1"/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571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0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(9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4" marR="92074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L=2,491m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4,071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1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영동병원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귀골간도로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일시정지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2-326)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L=220m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1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부용리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고령자복지주택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L=461m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일시정지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1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용산리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2-213)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1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구촌리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2-225)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L=100m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1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2-315)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L=300m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1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1-302)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2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2201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부대 진입도로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L=370m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토공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20803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지봉리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2-406)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L=190m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121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일시정지</a:t>
                      </a: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2196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78929</TotalTime>
  <Words>230</Words>
  <Application>Microsoft Office PowerPoint</Application>
  <PresentationFormat>화면 슬라이드 쇼(4:3)</PresentationFormat>
  <Paragraphs>68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3" baseType="lpstr">
      <vt:lpstr>HY견고딕</vt:lpstr>
      <vt:lpstr>HY헤드라인M</vt:lpstr>
      <vt:lpstr>Monotype Sorts</vt:lpstr>
      <vt:lpstr>굴림</vt:lpstr>
      <vt:lpstr>맑은 고딕</vt:lpstr>
      <vt:lpstr>Arial</vt:lpstr>
      <vt:lpstr>Symbol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12440</cp:revision>
  <cp:lastPrinted>2021-08-25T04:21:34Z</cp:lastPrinted>
  <dcterms:modified xsi:type="dcterms:W3CDTF">2021-09-30T00:29:44Z</dcterms:modified>
</cp:coreProperties>
</file>