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797" r:id="rId3"/>
    <p:sldId id="5798" r:id="rId4"/>
    <p:sldId id="5800" r:id="rId5"/>
    <p:sldId id="5790" r:id="rId6"/>
    <p:sldId id="5801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6182" autoAdjust="0"/>
  </p:normalViewPr>
  <p:slideViewPr>
    <p:cSldViewPr>
      <p:cViewPr varScale="1">
        <p:scale>
          <a:sx n="104" d="100"/>
          <a:sy n="104" d="100"/>
        </p:scale>
        <p:origin x="294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F270E-907E-44A7-853D-F19385F24015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86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08520" y="4100289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6877"/>
              </p:ext>
            </p:extLst>
          </p:nvPr>
        </p:nvGraphicFramePr>
        <p:xfrm>
          <a:off x="319408" y="1136198"/>
          <a:ext cx="8357048" cy="2436817"/>
        </p:xfrm>
        <a:graphic>
          <a:graphicData uri="http://schemas.openxmlformats.org/drawingml/2006/table">
            <a:tbl>
              <a:tblPr firstRow="1" bandRow="1"/>
              <a:tblGrid>
                <a:gridCol w="2377436"/>
                <a:gridCol w="1657001"/>
                <a:gridCol w="1347661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중앙지구대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소화의원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완료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영동문화원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세무서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철거 및 포장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28"/>
          <p:cNvSpPr>
            <a:spLocks noChangeArrowheads="1"/>
          </p:cNvSpPr>
          <p:nvPr/>
        </p:nvSpPr>
        <p:spPr bwMode="auto">
          <a:xfrm>
            <a:off x="-36512" y="233586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01574"/>
              </p:ext>
            </p:extLst>
          </p:nvPr>
        </p:nvGraphicFramePr>
        <p:xfrm>
          <a:off x="357188" y="4997598"/>
          <a:ext cx="8429624" cy="1455738"/>
        </p:xfrm>
        <a:graphic>
          <a:graphicData uri="http://schemas.openxmlformats.org/drawingml/2006/table">
            <a:tbl>
              <a:tblPr firstRow="1" bandRow="1"/>
              <a:tblGrid>
                <a:gridCol w="2509805"/>
                <a:gridCol w="1376362"/>
                <a:gridCol w="1376362"/>
                <a:gridCol w="2024095"/>
                <a:gridCol w="1143000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공사발주준비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 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흙막이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18864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291335"/>
              </p:ext>
            </p:extLst>
          </p:nvPr>
        </p:nvGraphicFramePr>
        <p:xfrm>
          <a:off x="323528" y="1006001"/>
          <a:ext cx="8286751" cy="5735367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L=3,900m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8,700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L=2,720m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6,350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회전교차로 설치공사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내접원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D=27m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교통섬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D=17m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3-10)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0" y="18864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84268"/>
              </p:ext>
            </p:extLst>
          </p:nvPr>
        </p:nvGraphicFramePr>
        <p:xfrm>
          <a:off x="323528" y="980728"/>
          <a:ext cx="8286751" cy="5568494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L=3,920m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8,700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L=1,200m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2,350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3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91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설계준공 및 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34898" y="116632"/>
            <a:ext cx="8791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추진계획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(4. 1. ~ 4. 30.)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09615"/>
              </p:ext>
            </p:extLst>
          </p:nvPr>
        </p:nvGraphicFramePr>
        <p:xfrm>
          <a:off x="1139617" y="1124744"/>
          <a:ext cx="6600735" cy="1227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</a:tblGrid>
              <a:tr h="685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구 분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계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공사집행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집행완료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비고</a:t>
                      </a:r>
                      <a:endParaRPr lang="en-US" altLang="ko-KR" b="1" dirty="0" smtClean="0"/>
                    </a:p>
                  </a:txBody>
                  <a:tcPr anchor="ctr"/>
                </a:tc>
              </a:tr>
              <a:tr h="5418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건 수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235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38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197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7105" y="2728935"/>
            <a:ext cx="8715375" cy="16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추진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금강타운아파트외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 단지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 및 집행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5991" y="4599392"/>
            <a:ext cx="8892513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인정사업 공모 신청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8,400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5,000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지방비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3,400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557-2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 소방서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어울림센터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신축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2816525"/>
            <a:ext cx="8783638" cy="21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대지위치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법화리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332-1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4797152"/>
            <a:ext cx="87836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보수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대지위치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백자전리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665-15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850" y="620688"/>
            <a:ext cx="87836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취약지역생활여건개조사업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 새뜰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2,416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사회적협동조합 인가 신청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국토교통부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42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76673</TotalTime>
  <Words>481</Words>
  <Application>Microsoft Office PowerPoint</Application>
  <PresentationFormat>화면 슬라이드 쇼(4:3)</PresentationFormat>
  <Paragraphs>171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12292</cp:revision>
  <cp:lastPrinted>2020-02-26T01:53:47Z</cp:lastPrinted>
  <dcterms:modified xsi:type="dcterms:W3CDTF">2020-03-26T00:41:12Z</dcterms:modified>
</cp:coreProperties>
</file>