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5"/>
  </p:notesMasterIdLst>
  <p:handoutMasterIdLst>
    <p:handoutMasterId r:id="rId6"/>
  </p:handoutMasterIdLst>
  <p:sldIdLst>
    <p:sldId id="5810" r:id="rId2"/>
    <p:sldId id="5812" r:id="rId3"/>
    <p:sldId id="5798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87EB23"/>
    <a:srgbClr val="FFFF00"/>
    <a:srgbClr val="3399FF"/>
    <a:srgbClr val="05AB0D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6182" autoAdjust="0"/>
  </p:normalViewPr>
  <p:slideViewPr>
    <p:cSldViewPr>
      <p:cViewPr varScale="1">
        <p:scale>
          <a:sx n="111" d="100"/>
          <a:sy n="111" d="100"/>
        </p:scale>
        <p:origin x="1752" y="15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2021-06-23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2021-06-23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2021-06-23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2021-06-23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2021-06-23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2021-06-23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2021-06-23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2021-06-23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2021-06-23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2021-06-23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2021-06-23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7"/>
            <a:ext cx="9143997" cy="6857998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42975"/>
              </p:ext>
            </p:extLst>
          </p:nvPr>
        </p:nvGraphicFramePr>
        <p:xfrm>
          <a:off x="0" y="-4969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0" y="-27384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062450"/>
              </p:ext>
            </p:extLst>
          </p:nvPr>
        </p:nvGraphicFramePr>
        <p:xfrm>
          <a:off x="216024" y="764704"/>
          <a:ext cx="8357048" cy="944617"/>
        </p:xfrm>
        <a:graphic>
          <a:graphicData uri="http://schemas.openxmlformats.org/drawingml/2006/table">
            <a:tbl>
              <a:tblPr firstRow="1" bandRow="1"/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83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특화거리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엘림전기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태일상가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케이블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절체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및 연결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834" y="1844824"/>
            <a:ext cx="899966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-2. 2030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군관리계획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재정비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읍면별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설명회 개최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     시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 9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상 자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이장단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군관리계획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주요내용 설명 및 주민 건의사항 접수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496" y="3573016"/>
            <a:ext cx="899966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피난민거리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주민설명회 개최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     시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14:00</a:t>
            </a:r>
          </a:p>
          <a:p>
            <a:pPr marL="914400" lvl="1" indent="-457200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장     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영동전통시장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문화관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피난민거리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전선지중화사업 주민홍보 및 의견수렴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496" y="5301208"/>
            <a:ext cx="89289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지역개발사업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상 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심천면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약목리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제방농로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재포장공사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준공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1,100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5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0" y="-54446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5-5.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11177"/>
              </p:ext>
            </p:extLst>
          </p:nvPr>
        </p:nvGraphicFramePr>
        <p:xfrm>
          <a:off x="323528" y="734016"/>
          <a:ext cx="8286751" cy="6079360"/>
        </p:xfrm>
        <a:graphic>
          <a:graphicData uri="http://schemas.openxmlformats.org/drawingml/2006/table">
            <a:tbl>
              <a:tblPr firstRow="1" bandRow="1"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57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(11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L=2,648m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4,377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 및 공사 집행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L=461m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 및 공사 집행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2-315)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08034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황간남성근린공원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진입도로 확장공사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L=127m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264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준공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038891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지봉리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2-406)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L=190m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121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19606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추풍령리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42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99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78210</TotalTime>
  <Words>243</Words>
  <Application>Microsoft Office PowerPoint</Application>
  <PresentationFormat>화면 슬라이드 쇼(4:3)</PresentationFormat>
  <Paragraphs>76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12405</cp:revision>
  <cp:lastPrinted>2021-05-26T01:56:04Z</cp:lastPrinted>
  <dcterms:modified xsi:type="dcterms:W3CDTF">2021-06-23T02:18:33Z</dcterms:modified>
</cp:coreProperties>
</file>