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671" r:id="rId2"/>
    <p:sldId id="5695" r:id="rId3"/>
    <p:sldId id="5694" r:id="rId4"/>
    <p:sldId id="5690" r:id="rId5"/>
    <p:sldId id="569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2016-02-24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기초조사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토지적성평가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전략환경 영향평가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도시 기후 취약성 분석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경관성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교통성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재해취약성</a:t>
            </a:r>
            <a:r>
              <a:rPr lang="ko-KR" altLang="en-US" sz="2400" b="1" dirty="0" smtClean="0">
                <a:latin typeface="돋움"/>
                <a:ea typeface="돋움"/>
              </a:rPr>
              <a:t>∙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사전재해영향성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지형도면 작성 및 고시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군계획시설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단계별집행계획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  산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1,436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주민설명회 개최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※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기시행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방침 결정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214686"/>
            <a:ext cx="8783637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 급경사지 붕괴위험지구 정비사업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산석옹벽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보도포장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L=240m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4,000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토공작업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57166"/>
            <a:ext cx="8783637" cy="2428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영산동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L=300m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보상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2016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지역개발사업 합동설계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5,355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 계약 및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Group 3"/>
          <p:cNvGraphicFramePr>
            <a:graphicFrameLocks noGrp="1"/>
          </p:cNvGraphicFramePr>
          <p:nvPr/>
        </p:nvGraphicFramePr>
        <p:xfrm>
          <a:off x="928662" y="2428868"/>
          <a:ext cx="7143800" cy="1009661"/>
        </p:xfrm>
        <a:graphic>
          <a:graphicData uri="http://schemas.openxmlformats.org/drawingml/2006/table">
            <a:tbl>
              <a:tblPr/>
              <a:tblGrid>
                <a:gridCol w="1500198"/>
                <a:gridCol w="1428760"/>
                <a:gridCol w="1428760"/>
                <a:gridCol w="1428760"/>
                <a:gridCol w="1357322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 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 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5095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건수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/</a:t>
                      </a: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금액</a:t>
                      </a:r>
                      <a:endParaRPr kumimoji="0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135/5,355</a:t>
                      </a:r>
                      <a:endParaRPr kumimoji="0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56/1,972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79/3,383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4286232"/>
            <a:ext cx="900115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해빙기 대비 건축물 안전점검 실시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건축팀장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대형건축공사장 및 장기중단 방치 건축물 등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928662" y="3500438"/>
            <a:ext cx="714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공사장 안전사고 예방 지도 철저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357166"/>
            <a:ext cx="878363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쉼터조성사업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782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140)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실시설계용역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복합경기장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편의시설 등 </a:t>
            </a:r>
            <a:endParaRPr lang="ko-KR" altLang="en-US" sz="2400" dirty="0" smtClean="0"/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68555</TotalTime>
  <Words>306</Words>
  <Application>Microsoft Office PowerPoint</Application>
  <PresentationFormat>화면 슬라이드 쇼(4:3)</PresentationFormat>
  <Paragraphs>59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11273</cp:revision>
  <dcterms:modified xsi:type="dcterms:W3CDTF">2016-02-24T04:42:50Z</dcterms:modified>
</cp:coreProperties>
</file>