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7"/>
  </p:notesMasterIdLst>
  <p:handoutMasterIdLst>
    <p:handoutMasterId r:id="rId8"/>
  </p:handoutMasterIdLst>
  <p:sldIdLst>
    <p:sldId id="5671" r:id="rId2"/>
    <p:sldId id="5695" r:id="rId3"/>
    <p:sldId id="5694" r:id="rId4"/>
    <p:sldId id="5690" r:id="rId5"/>
    <p:sldId id="5696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>
              <a:buClr>
                <a:srgbClr val="FFFFFF"/>
              </a:buClr>
            </a:pPr>
            <a:fld id="{C33C8AFA-950B-4D02-8856-2F31D40CE2FC}" type="slidenum">
              <a:rPr lang="en-US" altLang="ko-KR" smtClean="0">
                <a:ea typeface="굴림" charset="-127"/>
              </a:rPr>
              <a:pPr>
                <a:buClr>
                  <a:srgbClr val="FFFFFF"/>
                </a:buClr>
              </a:pPr>
              <a:t>1</a:t>
            </a:fld>
            <a:endParaRPr lang="en-US" altLang="ko-KR" smtClean="0">
              <a:ea typeface="굴림" charset="-127"/>
            </a:endParaRPr>
          </a:p>
        </p:txBody>
      </p:sp>
      <p:sp>
        <p:nvSpPr>
          <p:cNvPr id="163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E3906E8-8569-4B29-B32F-FD9703680665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285728"/>
            <a:ext cx="8783638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관리계획 재정비 수립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dirty="0" smtClean="0"/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기초조사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토지적성평가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전략환경 영향평가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도시 기후 취약성 분석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경관성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교통성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재해취약성</a:t>
            </a:r>
            <a:r>
              <a:rPr lang="ko-KR" altLang="en-US" sz="2400" b="1" dirty="0" smtClean="0">
                <a:latin typeface="돋움"/>
                <a:ea typeface="돋움"/>
              </a:rPr>
              <a:t>∙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사전재해영향성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검토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지형도면 작성 및 고시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군계획시설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단계별집행계획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  산 액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1,436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주민설명회 개최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※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기시행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군관리계획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재정비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방침 결정</a:t>
            </a:r>
          </a:p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</a:t>
            </a:r>
            <a:endParaRPr lang="ko-KR" altLang="en-US" sz="24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214686"/>
            <a:ext cx="878363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동정 급경사지 붕괴위험지구 정비사업 추진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치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125-8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산석옹벽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및 보도포장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L=240m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4,000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토공작업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57166"/>
            <a:ext cx="8783637" cy="242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부용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영산동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지구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L=300m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800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보상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2016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지역개발사업 합동설계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135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5,355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계약 및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Group 3"/>
          <p:cNvGraphicFramePr>
            <a:graphicFrameLocks noGrp="1"/>
          </p:cNvGraphicFramePr>
          <p:nvPr/>
        </p:nvGraphicFramePr>
        <p:xfrm>
          <a:off x="928662" y="2428868"/>
          <a:ext cx="7143800" cy="1009661"/>
        </p:xfrm>
        <a:graphic>
          <a:graphicData uri="http://schemas.openxmlformats.org/drawingml/2006/table">
            <a:tbl>
              <a:tblPr/>
              <a:tblGrid>
                <a:gridCol w="1500198"/>
                <a:gridCol w="1428760"/>
                <a:gridCol w="1428760"/>
                <a:gridCol w="1428760"/>
                <a:gridCol w="1357322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구 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착 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계 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비 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50959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건수</a:t>
                      </a: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kumimoji="0" lang="ko-KR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금액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135/5,355</a:t>
                      </a: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56/1,972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헤드라인M" pitchFamily="18" charset="-127"/>
                          <a:ea typeface="HY헤드라인M" pitchFamily="18" charset="-127"/>
                        </a:rPr>
                        <a:t>79/3,383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4286232"/>
            <a:ext cx="900115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해빙기 대비 건축물 안전점검 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3.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건축팀장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대형건축공사장 및 장기중단 방치 건축물 등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928662" y="3500438"/>
            <a:ext cx="71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공사장 안전사고 예방 지도 철저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57166"/>
            <a:ext cx="878363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다목적광장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쉼터조성사업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782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60,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140)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실시설계용역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주차장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복합경기장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편의시설 등 </a:t>
            </a:r>
            <a:endParaRPr lang="ko-KR" altLang="en-US" sz="2400" dirty="0" smtClean="0"/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68555</TotalTime>
  <Words>306</Words>
  <Application>Microsoft Office PowerPoint</Application>
  <PresentationFormat>화면 슬라이드 쇼(4:3)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11273</cp:revision>
  <dcterms:modified xsi:type="dcterms:W3CDTF">2016-02-24T04:42:50Z</dcterms:modified>
</cp:coreProperties>
</file>