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85" r:id="rId3"/>
    <p:sldId id="5682" r:id="rId4"/>
    <p:sldId id="5686" r:id="rId5"/>
    <p:sldId id="568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22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 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경미한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군계획시설에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대한 관리계획 변경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장기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미집행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해제대상 분류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8"/>
          <p:cNvSpPr>
            <a:spLocks noChangeArrowheads="1"/>
          </p:cNvSpPr>
          <p:nvPr/>
        </p:nvSpPr>
        <p:spPr bwMode="auto">
          <a:xfrm>
            <a:off x="142875" y="428625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38" y="1214438"/>
          <a:ext cx="7500991" cy="4373661"/>
        </p:xfrm>
        <a:graphic>
          <a:graphicData uri="http://schemas.openxmlformats.org/drawingml/2006/table">
            <a:tbl>
              <a:tblPr firstRow="1" bandRow="1"/>
              <a:tblGrid>
                <a:gridCol w="1944695"/>
                <a:gridCol w="1269987"/>
                <a:gridCol w="1428760"/>
                <a:gridCol w="1428760"/>
                <a:gridCol w="1428789"/>
              </a:tblGrid>
              <a:tr h="63323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( 8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998m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4,413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L=153m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8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아스콘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포장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2-31-2)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566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4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28604"/>
            <a:ext cx="87836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31.(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endParaRPr lang="en-US" altLang="ko-KR" sz="16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28662" y="1928802"/>
          <a:ext cx="7215238" cy="928694"/>
        </p:xfrm>
        <a:graphic>
          <a:graphicData uri="http://schemas.openxmlformats.org/drawingml/2006/table">
            <a:tbl>
              <a:tblPr firstRow="1" bandRow="1"/>
              <a:tblGrid>
                <a:gridCol w="1474156"/>
                <a:gridCol w="2239246"/>
                <a:gridCol w="1331220"/>
                <a:gridCol w="2170616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산지전용 및 벌채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농지 전용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286124"/>
            <a:ext cx="900112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토목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설계합동작업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예정기간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2015. 12. 21.(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2016. 3.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산익리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배수로 정비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      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5,395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측량 및 설계 실시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57166"/>
            <a:ext cx="900112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완료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담보물 감정평가에 의한 대출한도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2.7%)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 및 내용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3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노후 및 불량주택 개량</a:t>
            </a:r>
            <a:r>
              <a:rPr lang="en-US" altLang="ko-KR" sz="23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무주택자 및 </a:t>
            </a:r>
            <a:r>
              <a:rPr lang="ko-KR" altLang="en-US" sz="23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귀농자</a:t>
            </a:r>
            <a:r>
              <a:rPr lang="ko-KR" altLang="en-US" sz="23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주택 융자금 지원</a:t>
            </a:r>
            <a:endParaRPr lang="en-US" altLang="ko-KR" sz="23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286124"/>
            <a:ext cx="900112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불법광고물 정비 및 점검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     획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돋움"/>
                <a:ea typeface="돋움"/>
              </a:rPr>
              <a:t>∙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합동점검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 및 내용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전단지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벽보  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주요도로 및 주택가 등 신고하지 않은 불법 유동광고물 정비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68189</TotalTime>
  <Words>376</Words>
  <Application>Microsoft Office PowerPoint</Application>
  <PresentationFormat>화면 슬라이드 쇼(4:3)</PresentationFormat>
  <Paragraphs>99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11123</cp:revision>
  <dcterms:modified xsi:type="dcterms:W3CDTF">2015-11-26T01:40:06Z</dcterms:modified>
</cp:coreProperties>
</file>