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55" r:id="rId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97736" autoAdjust="0"/>
  </p:normalViewPr>
  <p:slideViewPr>
    <p:cSldViewPr>
      <p:cViewPr varScale="1">
        <p:scale>
          <a:sx n="102" d="100"/>
          <a:sy n="102" d="100"/>
        </p:scale>
        <p:origin x="150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726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726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726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252" y="4721225"/>
            <a:ext cx="499311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726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03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2019-11-06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2019-11-06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2019-11-06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2019-11-06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2019-11-06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2019-11-06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2019-11-06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2019-11-06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2019-11-06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2019-11-06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2019-11-06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496" y="2564904"/>
            <a:ext cx="8783638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집행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원당리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본동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마을안길정비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180,000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</a:t>
            </a:r>
            <a:r>
              <a:rPr lang="en-US" altLang="ko-KR" sz="15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0" y="433929"/>
            <a:ext cx="9036496" cy="169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900"/>
              </a:spcBef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전선지중화 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소화의원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중앙지구대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(0.6km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케이블인입작업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 무 서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영동문화원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(0.6km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굴착 공사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834" y="4221088"/>
            <a:ext cx="878363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부용지구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새뜰마을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공동작업장 신축공사 준공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373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공사비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175,666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건축면적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153.55</a:t>
            </a:r>
            <a:r>
              <a:rPr lang="ko-KR" altLang="en-US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㎡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준공일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11. 1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5. 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</a:t>
            </a:r>
            <a:r>
              <a:rPr lang="en-US" altLang="ko-KR" sz="15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68371</TotalTime>
  <Words>81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10830</cp:revision>
  <cp:lastPrinted>2019-11-06T08:51:02Z</cp:lastPrinted>
  <dcterms:modified xsi:type="dcterms:W3CDTF">2019-11-06T08:57:19Z</dcterms:modified>
</cp:coreProperties>
</file>