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70" r:id="rId3"/>
    <p:sldId id="517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1165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2021-06-23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(6.28. ~ 7.2.)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776" y="360040"/>
            <a:ext cx="9292296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삼성전자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원대로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이조방앗간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전기 및 통신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0.6km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케이블 내선 설치 및 연결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2720320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2-39)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196-2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(A=1,700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일시정지 해제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재착공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덧씌우기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4581128"/>
            <a:ext cx="91450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 앞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도로사면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제초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조경수목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예초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조경수 전정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작업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9776" y="764704"/>
            <a:ext cx="929229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약목리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제방농로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재포장공사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55,000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 완료에 따른 사업비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776" y="3789040"/>
            <a:ext cx="86409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2021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간판개선사업 추진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교부결정</a:t>
            </a:r>
            <a:endParaRPr lang="en-US" altLang="ko-KR" sz="24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영동밥상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31,907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70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76045</TotalTime>
  <Words>163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11317</cp:revision>
  <cp:lastPrinted>2021-06-16T00:31:22Z</cp:lastPrinted>
  <dcterms:modified xsi:type="dcterms:W3CDTF">2021-06-23T00:11:03Z</dcterms:modified>
</cp:coreProperties>
</file>