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6" d="100"/>
          <a:sy n="96" d="100"/>
        </p:scale>
        <p:origin x="60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2021-06-01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2021-06-01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2021-06-01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2021-06-01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2021-06-01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2021-06-01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2021-06-01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2021-06-01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2021-06-01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2021-06-01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2021-06-01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(6.7.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~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6.13.)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1172" y="1844824"/>
            <a:ext cx="9145172" cy="142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주민생활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준공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서송원리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도로 및 사면정비공사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21,000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1172" y="-99392"/>
            <a:ext cx="9035158" cy="185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유지보수공사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일원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보도정비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L=1.3km/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차선도색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L=8.1km)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220,000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용역집행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172" y="3429000"/>
            <a:ext cx="9035158" cy="142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간판개선사업 대상지 현장조사 및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자체설계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로타리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영동경찰서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방향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9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31,707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172" y="4941168"/>
            <a:ext cx="903515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불법유동광고물 수거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보상제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6.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7.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12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 31.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10,000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매월 실적에 따른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보상제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실시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75264</TotalTime>
  <Words>127</Words>
  <Application>Microsoft Office PowerPoint</Application>
  <PresentationFormat>화면 슬라이드 쇼(4:3)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11286</cp:revision>
  <cp:lastPrinted>2021-06-01T00:58:54Z</cp:lastPrinted>
  <dcterms:modified xsi:type="dcterms:W3CDTF">2021-06-01T01:00:56Z</dcterms:modified>
</cp:coreProperties>
</file>