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095" r:id="rId2"/>
    <p:sldId id="5156" r:id="rId3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93103" autoAdjust="0"/>
  </p:normalViewPr>
  <p:slideViewPr>
    <p:cSldViewPr>
      <p:cViewPr varScale="1">
        <p:scale>
          <a:sx n="101" d="100"/>
          <a:sy n="101" d="100"/>
        </p:scale>
        <p:origin x="486" y="14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726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726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726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252" y="4721225"/>
            <a:ext cx="499311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726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03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2019-11-28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2019-11-28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2019-11-28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2019-11-28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2019-11-28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2019-11-28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2019-11-28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2019-11-28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2019-11-28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2019-11-28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2019-11-28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496" y="4574505"/>
            <a:ext cx="8783638" cy="2238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동절기 대비 건축물 안전점검 실시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점검기간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12.2. ~ 12.10.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점검대상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대형 공사장 등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점검사항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안전관리 실태 및 안전관리계획수립 여부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</a:t>
            </a:r>
            <a:r>
              <a:rPr lang="en-US" altLang="ko-KR" sz="15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8012" y="-20869"/>
            <a:ext cx="8715375" cy="169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lnSpc>
                <a:spcPct val="150000"/>
              </a:lnSpc>
              <a:spcBef>
                <a:spcPts val="900"/>
              </a:spcBef>
              <a:buFontTx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전선지중화 사업</a:t>
            </a:r>
            <a:endParaRPr lang="en-US" altLang="ko-KR" sz="2800" b="1" spc="-30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중앙지구대 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~ 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소화의원 구간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(0.6km)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굴착공사  및  임시포장</a:t>
            </a:r>
            <a:endParaRPr lang="en-US" altLang="ko-KR" sz="2400" b="1" spc="-30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세     무   서 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~ 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문  화   원 구간</a:t>
            </a:r>
            <a:r>
              <a:rPr lang="en-US" altLang="ko-KR" sz="2400" b="1" spc="-30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(0.6km) 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 </a:t>
            </a:r>
            <a:r>
              <a:rPr lang="ko-KR" altLang="en-US" sz="2400" b="1" spc="-30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굴착구간 </a:t>
            </a:r>
            <a:r>
              <a:rPr lang="ko-KR" altLang="en-US" sz="2400" b="1" spc="-30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포장복구</a:t>
            </a:r>
            <a:endParaRPr lang="en-US" altLang="ko-KR" sz="2400" b="1" spc="-30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auto">
          <a:xfrm>
            <a:off x="35496" y="1465125"/>
            <a:ext cx="8715375" cy="165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lnSpc>
                <a:spcPct val="150000"/>
              </a:lnSpc>
              <a:spcBef>
                <a:spcPts val="900"/>
              </a:spcBef>
              <a:buFontTx/>
              <a:buNone/>
              <a:defRPr/>
            </a:pPr>
            <a:r>
              <a:rPr lang="en-US" altLang="ko-KR" sz="26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4-2</a:t>
            </a:r>
            <a:r>
              <a:rPr lang="en-US" altLang="ko-KR" sz="2600" b="1" spc="-3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 </a:t>
            </a:r>
            <a:r>
              <a:rPr lang="ko-KR" altLang="en-US" sz="2600" b="1" spc="-300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동정리</a:t>
            </a:r>
            <a:r>
              <a:rPr lang="en-US" altLang="ko-KR" sz="2600" b="1" spc="-3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600" b="1" spc="-3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소로</a:t>
            </a:r>
            <a:r>
              <a:rPr lang="en-US" altLang="ko-KR" sz="2600" b="1" spc="-3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3-144) </a:t>
            </a:r>
            <a:r>
              <a:rPr lang="ko-KR" altLang="en-US" sz="2600" b="1" spc="-300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군계획도로</a:t>
            </a:r>
            <a:r>
              <a:rPr lang="ko-KR" altLang="en-US" sz="2600" b="1" spc="-3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가로등 설치공사 외 </a:t>
            </a:r>
            <a:r>
              <a:rPr lang="en-US" altLang="ko-KR" sz="2600" b="1" spc="-3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</a:t>
            </a:r>
            <a:r>
              <a:rPr lang="ko-KR" altLang="en-US" sz="2600" b="1" spc="-3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건  준공</a:t>
            </a:r>
            <a:endParaRPr lang="en-US" altLang="ko-KR" sz="2600" b="1" spc="-30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위  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동정리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41-15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번지 일원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algn="dist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사업비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spc="-30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30,000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천원 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사업량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: 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가로등 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낙석방지책 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L=92m</a:t>
            </a:r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35496" y="3068960"/>
            <a:ext cx="8715375" cy="1675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lnSpc>
                <a:spcPct val="150000"/>
              </a:lnSpc>
              <a:spcBef>
                <a:spcPts val="900"/>
              </a:spcBef>
              <a:buFontTx/>
              <a:buNone/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4-3. </a:t>
            </a:r>
            <a:r>
              <a:rPr lang="ko-KR" altLang="en-US" sz="27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뜰방가꾸기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개선사업 추진</a:t>
            </a:r>
            <a:endParaRPr lang="en-US" altLang="ko-KR" sz="2700" b="1" spc="-30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사업량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학산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순양길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33-3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뜰방낮춤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15,851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천원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1035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69025</TotalTime>
  <Words>120</Words>
  <Application>Microsoft Office PowerPoint</Application>
  <PresentationFormat>화면 슬라이드 쇼(4:3)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10855</cp:revision>
  <cp:lastPrinted>2019-11-27T06:32:22Z</cp:lastPrinted>
  <dcterms:modified xsi:type="dcterms:W3CDTF">2019-11-28T00:12:13Z</dcterms:modified>
</cp:coreProperties>
</file>