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9"/>
  </p:notesMasterIdLst>
  <p:handoutMasterIdLst>
    <p:handoutMasterId r:id="rId10"/>
  </p:handoutMasterIdLst>
  <p:sldIdLst>
    <p:sldId id="5723" r:id="rId2"/>
    <p:sldId id="5768" r:id="rId3"/>
    <p:sldId id="5769" r:id="rId4"/>
    <p:sldId id="5770" r:id="rId5"/>
    <p:sldId id="5771" r:id="rId6"/>
    <p:sldId id="5772" r:id="rId7"/>
    <p:sldId id="5773" r:id="rId8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87EB23"/>
    <a:srgbClr val="FFFF00"/>
    <a:srgbClr val="3399FF"/>
    <a:srgbClr val="05AB0D"/>
    <a:srgbClr val="0000CC"/>
    <a:srgbClr val="00B036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44" autoAdjust="0"/>
    <p:restoredTop sz="99505" autoAdjust="0"/>
  </p:normalViewPr>
  <p:slideViewPr>
    <p:cSldViewPr>
      <p:cViewPr varScale="1">
        <p:scale>
          <a:sx n="107" d="100"/>
          <a:sy n="107" d="100"/>
        </p:scale>
        <p:origin x="-174" y="-96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2018-07-03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2018-07-03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2018-07-03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2018-07-03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2018-07-03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2018-07-03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2018-07-03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2018-07-03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2018-07-03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2018-07-03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2018-07-03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71438" y="71438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37289" y="632088"/>
            <a:ext cx="7985125" cy="236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14350" indent="-514350" latinLnBrk="0">
              <a:lnSpc>
                <a:spcPct val="120000"/>
              </a:lnSpc>
              <a:spcBef>
                <a:spcPts val="900"/>
              </a:spcBef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군청오거리 회전교차로 설치사업</a:t>
            </a:r>
          </a:p>
          <a:p>
            <a:pPr marL="447675" lvl="1" latinLnBrk="0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q"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사 업 량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회전교차로 도로확장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(L=55m)</a:t>
            </a:r>
          </a:p>
          <a:p>
            <a:pPr marL="447675" lvl="1" latinLnBrk="0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q"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 업 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500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447675" lvl="1" latinLnBrk="0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q"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공사착공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289" y="3368392"/>
            <a:ext cx="9259247" cy="236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14350" indent="-514350" latinLnBrk="0">
              <a:lnSpc>
                <a:spcPct val="120000"/>
              </a:lnSpc>
              <a:spcBef>
                <a:spcPts val="900"/>
              </a:spcBef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소규모지역개발사업 추진</a:t>
            </a:r>
          </a:p>
          <a:p>
            <a:pPr marL="447675" lvl="1" latinLnBrk="0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q"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사 업 량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239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사업비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7,696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endParaRPr lang="ko-KR" altLang="en-US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239980"/>
              </p:ext>
            </p:extLst>
          </p:nvPr>
        </p:nvGraphicFramePr>
        <p:xfrm>
          <a:off x="703025" y="4725144"/>
          <a:ext cx="8189456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655"/>
                <a:gridCol w="1720474"/>
                <a:gridCol w="1720474"/>
                <a:gridCol w="1651655"/>
                <a:gridCol w="1445198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구분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기집행</a:t>
                      </a:r>
                      <a:endParaRPr lang="ko-KR" alt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금회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비고</a:t>
                      </a: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건수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204 / 239</a:t>
                      </a:r>
                      <a:endParaRPr lang="ko-KR" altLang="en-US" sz="1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184</a:t>
                      </a:r>
                      <a:endParaRPr lang="ko-KR" altLang="en-US" sz="1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ko-KR" altLang="en-US" sz="1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  <a:endParaRPr lang="ko-KR" altLang="en-US" sz="1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6775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6079" y="841378"/>
            <a:ext cx="850112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9-3.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영동읍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시가지 간판 정비사업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사업구간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계산로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일원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영동역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중앙사거리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196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spc="13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 </a:t>
            </a:r>
            <a:r>
              <a:rPr lang="ko-KR" altLang="en-US" sz="2400" b="1" spc="13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업 </a:t>
            </a:r>
            <a:r>
              <a:rPr lang="ko-KR" altLang="en-US" sz="2400" b="1" spc="13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비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600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간판제작 및 설치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6079" y="3592982"/>
            <a:ext cx="8783638" cy="25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취약지역 생활여건 개조사업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새뜰마을사업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사업위치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부용리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일원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13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2,495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마을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거점공간 조성 착공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6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3972" y="716540"/>
            <a:ext cx="7728293" cy="306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9-5.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풍경이 있는 농촌마을 만들기 사업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사업위치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용산면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신항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리 일원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13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</a:t>
            </a:r>
            <a:r>
              <a:rPr lang="ko-KR" altLang="en-US" sz="2400" b="1" kern="0" spc="13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업 비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300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 -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마을담장 공공디자인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39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가구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 -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약초길 확장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L=320m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44" y="4071942"/>
            <a:ext cx="79230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9-6.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공동주택 관리비용 지원사업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영동연립 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13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</a:t>
            </a:r>
            <a:r>
              <a:rPr lang="ko-KR" altLang="en-US" sz="2400" b="1" kern="0" spc="13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업 </a:t>
            </a:r>
            <a:r>
              <a:rPr lang="ko-KR" altLang="en-US" sz="2400" b="1" kern="0" spc="13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비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400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포장 및 지붕보수 등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(9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 준공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306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6079" y="500042"/>
            <a:ext cx="8715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9-7.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도시재생뉴딜사업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공모 신청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13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 상 지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황간면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일원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공모유형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우리동네살리기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일반근린형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신청기간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7. 6.(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까지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1028"/>
          <p:cNvSpPr>
            <a:spLocks noChangeArrowheads="1"/>
          </p:cNvSpPr>
          <p:nvPr/>
        </p:nvSpPr>
        <p:spPr bwMode="auto">
          <a:xfrm>
            <a:off x="140842" y="3047997"/>
            <a:ext cx="875163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atinLnBrk="0"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9-8.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국토부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지역개발사업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 latinLnBrk="0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1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1776456"/>
              </p:ext>
            </p:extLst>
          </p:nvPr>
        </p:nvGraphicFramePr>
        <p:xfrm>
          <a:off x="246772" y="3925939"/>
          <a:ext cx="8645709" cy="2383381"/>
        </p:xfrm>
        <a:graphic>
          <a:graphicData uri="http://schemas.openxmlformats.org/drawingml/2006/table">
            <a:tbl>
              <a:tblPr firstRow="1" bandRow="1"/>
              <a:tblGrid>
                <a:gridCol w="2574141"/>
                <a:gridCol w="1411644"/>
                <a:gridCol w="1411644"/>
                <a:gridCol w="1929443"/>
                <a:gridCol w="1318837"/>
              </a:tblGrid>
              <a:tr h="47509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0754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경부선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영동가도교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확장사업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 220m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11,000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한국철도시설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공단 업무협의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(2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),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실시설계용역 발주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철도시설공단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3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햇살가득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다담길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조성사업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 560m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3,145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한국철도시설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공단 업무협의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실시설계용역 발주 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3315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8"/>
          <p:cNvSpPr>
            <a:spLocks noChangeArrowheads="1"/>
          </p:cNvSpPr>
          <p:nvPr/>
        </p:nvSpPr>
        <p:spPr bwMode="auto">
          <a:xfrm>
            <a:off x="136078" y="315119"/>
            <a:ext cx="8828409" cy="81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atinLnBrk="0"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9-9.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 latinLnBrk="0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3814958"/>
              </p:ext>
            </p:extLst>
          </p:nvPr>
        </p:nvGraphicFramePr>
        <p:xfrm>
          <a:off x="251520" y="1196752"/>
          <a:ext cx="8640960" cy="5319068"/>
        </p:xfrm>
        <a:graphic>
          <a:graphicData uri="http://schemas.openxmlformats.org/drawingml/2006/table">
            <a:tbl>
              <a:tblPr firstRow="1" bandRow="1"/>
              <a:tblGrid>
                <a:gridCol w="2536959"/>
                <a:gridCol w="1636748"/>
                <a:gridCol w="1391236"/>
                <a:gridCol w="1882260"/>
                <a:gridCol w="1193757"/>
              </a:tblGrid>
              <a:tr h="53086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82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(8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5" marR="92075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L=920m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2,328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0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3-67)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 마을회관 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L=120m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0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1-16)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이든펠리스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황소카센타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L= 90m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공사집행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0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2-1)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가마실식당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앞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공사중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0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2-220)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용산보건지소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L= 60m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준공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0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황간농협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뒤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0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3-47)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동양농기계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378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공사중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0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2-232)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용산우체국 뒤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 L= 80m 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공사집행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0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3-303)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하늘채빌라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공사중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1810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07504" y="563521"/>
            <a:ext cx="8626475" cy="185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군청오거리 회전교차로 설치사업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일간지 게재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75638</TotalTime>
  <Words>393</Words>
  <Application>Microsoft Office PowerPoint</Application>
  <PresentationFormat>화면 슬라이드 쇼(4:3)</PresentationFormat>
  <Paragraphs>113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12152</cp:revision>
  <dcterms:modified xsi:type="dcterms:W3CDTF">2018-07-03T00:40:58Z</dcterms:modified>
</cp:coreProperties>
</file>