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2020-05-27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86860" y="332656"/>
            <a:ext cx="889365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옹벽기초시공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차분 착공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348" y="2448272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내함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소교량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가설공사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1185" y="4597658"/>
            <a:ext cx="8715375" cy="178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대비 건축물 안전점검 실시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부경아파트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우기 대비 대형건축공사장 등 안전점검실시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686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70744</TotalTime>
  <Words>66</Words>
  <Application>Microsoft Office PowerPoint</Application>
  <PresentationFormat>화면 슬라이드 쇼(4:3)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10983</cp:revision>
  <cp:lastPrinted>2020-05-20T00:21:23Z</cp:lastPrinted>
  <dcterms:modified xsi:type="dcterms:W3CDTF">2020-05-27T01:32:42Z</dcterms:modified>
</cp:coreProperties>
</file>