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84" r:id="rId3"/>
    <p:sldId id="5789" r:id="rId4"/>
    <p:sldId id="5787" r:id="rId5"/>
    <p:sldId id="5783" r:id="rId6"/>
    <p:sldId id="579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2018-10-26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_x332161664" descr="EMB00002dd42ad2"/>
          <p:cNvPicPr>
            <a:picLocks noChangeAspect="1" noChangeArrowheads="1"/>
          </p:cNvPicPr>
          <p:nvPr/>
        </p:nvPicPr>
        <p:blipFill>
          <a:blip r:embed="rId2"/>
          <a:srcRect r="9569" b="923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분과위원회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도시건축과장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서송원리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작물재배사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부지조성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4429132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재가설사업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(L=24m),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접속도로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(L=100m)/1,000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 준공 및 공사집행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500306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전통시장도로 재포장공사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도로재포장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(L=940m)/300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착수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428604"/>
            <a:ext cx="8783638" cy="271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514350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)~30.(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단전리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우무실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농로확포장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/850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- 277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집행완료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(80%)</a:t>
            </a: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사업대상지 현지조사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47675" lvl="1" latinLnBrk="0">
              <a:lnSpc>
                <a:spcPct val="120000"/>
              </a:lnSpc>
              <a:spcBef>
                <a:spcPts val="900"/>
              </a:spcBef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214686"/>
            <a:ext cx="8715375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마을공동체 역량강화사업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마산마을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주민역량강화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주민참여형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디자인 사업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485776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전략계획 수립용역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도시재생 전략계획 수립용역 제안서 평가위원회개최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제안서 접수업체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업체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면소재지 경관정비사업 수요조사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가로등조명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면민회관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건물외벽 경관조명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14282" y="271462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57158" y="3643314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1881233"/>
                <a:gridCol w="1285884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1071546"/>
          <a:ext cx="8286808" cy="4857782"/>
        </p:xfrm>
        <a:graphic>
          <a:graphicData uri="http://schemas.openxmlformats.org/drawingml/2006/table">
            <a:tbl>
              <a:tblPr firstRow="1" bandRow="1"/>
              <a:tblGrid>
                <a:gridCol w="2432981"/>
                <a:gridCol w="1567547"/>
                <a:gridCol w="1336334"/>
                <a:gridCol w="1805115"/>
                <a:gridCol w="1144831"/>
              </a:tblGrid>
              <a:tr h="40215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53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L=1,076m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4,538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가마실식당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앞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L=357m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완료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동양농기계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378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완료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65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2-232)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용산우체국 뒤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L= 80m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315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9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거리 회전교차로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670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신양아파트뒤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개설사업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/L=150m, 378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마을회관앞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도로변 정비사업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L=357m,  250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공동주택관리비용 지원사업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상록연립외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보조금지급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시가지간판정비사업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로터리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(196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보조금지급</a:t>
            </a:r>
            <a:endParaRPr lang="en-US" altLang="ko-KR" sz="2400" b="1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348" y="3429000"/>
            <a:ext cx="8893652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군계획도로개설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75970</TotalTime>
  <Words>393</Words>
  <Application>Microsoft Office PowerPoint</Application>
  <PresentationFormat>화면 슬라이드 쇼(4:3)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12207</cp:revision>
  <dcterms:modified xsi:type="dcterms:W3CDTF">2018-10-26T00:14:11Z</dcterms:modified>
</cp:coreProperties>
</file>