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12.13.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12.19.)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645024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마을회관 보수공사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508518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사업완료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659(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332656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 및 통신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1844824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미끄럼방지 포장공사 시행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영동군청 진입도로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미끄럼방지 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A=1,100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7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79206</TotalTime>
  <Words>106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11525</cp:revision>
  <cp:lastPrinted>2021-12-01T02:12:15Z</cp:lastPrinted>
  <dcterms:modified xsi:type="dcterms:W3CDTF">2021-12-08T00:40:46Z</dcterms:modified>
</cp:coreProperties>
</file>