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2021-12-08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2021-12-08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2021-12-08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2021-12-08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2021-12-08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2021-12-08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2021-12-08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2021-12-08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2021-12-08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2021-12-08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2021-12-08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12.13.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~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12.19.)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3645024"/>
            <a:ext cx="918377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민간자본보조사업 준공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구교리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마을회관 보수공사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6512" y="5085184"/>
            <a:ext cx="91440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농촌마을회관의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행복센터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조성사업 사업완료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사업위치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설계리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659(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설계리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마을회관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층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6512" y="332656"/>
            <a:ext cx="9144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피난민거리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전선지중화사업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대상지 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정준내과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산림조합주차장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용 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전기 및 통신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도로굴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착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6512" y="1844824"/>
            <a:ext cx="914190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미끄럼방지 포장공사 시행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영동군청 진입도로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미끄럼방지 포장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A=1,100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업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33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1700" b="1" kern="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79206</TotalTime>
  <Words>106</Words>
  <Application>Microsoft Office PowerPoint</Application>
  <PresentationFormat>화면 슬라이드 쇼(4:3)</PresentationFormat>
  <Paragraphs>19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11525</cp:revision>
  <cp:lastPrinted>2021-12-01T02:12:15Z</cp:lastPrinted>
  <dcterms:modified xsi:type="dcterms:W3CDTF">2021-12-08T00:40:46Z</dcterms:modified>
</cp:coreProperties>
</file>