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49" autoAdjust="0"/>
    <p:restoredTop sz="89516" autoAdjust="0"/>
  </p:normalViewPr>
  <p:slideViewPr>
    <p:cSldViewPr>
      <p:cViewPr>
        <p:scale>
          <a:sx n="75" d="100"/>
          <a:sy n="75" d="100"/>
        </p:scale>
        <p:origin x="2934" y="6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2021-11-03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2021-11-03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2021-11-03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2021-11-03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2021-11-03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2021-11-03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2021-11-03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2021-11-03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2021-11-03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2021-11-03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2021-11-03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08104" y="-100896"/>
            <a:ext cx="3635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solidFill>
                  <a:srgbClr val="002060"/>
                </a:solidFill>
              </a:rPr>
              <a:t>주간업무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(11.8. ~ 11.14.)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264" y="3549014"/>
            <a:ext cx="9183776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소규모 주민생활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편익사업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발주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구촌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리 농로 확장공사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등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157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3264" y="5013176"/>
            <a:ext cx="9144000" cy="16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9pPr>
          </a:lstStyle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농촌마을회관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행복센터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조성사업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~ 11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량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200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설계리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마을회관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사업 추진현황 점검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공동체 다목적실 증축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190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3264" y="2084851"/>
            <a:ext cx="9141908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매천교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용두교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제방 산책로 정비작업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계산리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641-5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일원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(L=1km)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제초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및 산책로 평탄화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마사토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포설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264" y="260648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9pPr>
          </a:lstStyle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피난민거리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전선지중화사업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시험굴착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  시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11. 8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~ 14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장  소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피난민 거리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사업구간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기존도로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시험터파기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78729</TotalTime>
  <Words>142</Words>
  <Application>Microsoft Office PowerPoint</Application>
  <PresentationFormat>화면 슬라이드 쇼(4:3)</PresentationFormat>
  <Paragraphs>20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11492</cp:revision>
  <cp:lastPrinted>2021-11-03T01:26:40Z</cp:lastPrinted>
  <dcterms:modified xsi:type="dcterms:W3CDTF">2021-11-03T01:55:37Z</dcterms:modified>
</cp:coreProperties>
</file>