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084" r:id="rId2"/>
    <p:sldId id="5095" r:id="rId3"/>
    <p:sldId id="5099" r:id="rId4"/>
    <p:sldId id="5097" r:id="rId5"/>
    <p:sldId id="5094" r:id="rId6"/>
    <p:sldId id="5096" r:id="rId7"/>
    <p:sldId id="5101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8898" autoAdjust="0"/>
  </p:normalViewPr>
  <p:slideViewPr>
    <p:cSldViewPr>
      <p:cViewPr>
        <p:scale>
          <a:sx n="100" d="100"/>
          <a:sy n="100" d="100"/>
        </p:scale>
        <p:origin x="-390" y="-18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30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E99E4B6-1911-4120-A1D5-DF368383732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44" y="357166"/>
            <a:ext cx="88582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치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영동제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(400m)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및 통신선로 지중화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교체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3,379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2,301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1,078)</a:t>
            </a: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가공전선 및 전주 철거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3071810"/>
            <a:ext cx="8856663" cy="347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개인하수처리시설 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허가업무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 3.~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11.28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상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:90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산지전용 및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벌채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:35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농지</a:t>
            </a:r>
            <a:endParaRPr lang="en-US" altLang="ko-KR" sz="2400" b="1" spc="4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defRPr/>
            </a:pP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전용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:25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개인하수처리시설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:30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허가에 따른 부서협의  및  현지확인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4" y="747694"/>
            <a:ext cx="9001126" cy="575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L=165m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L=84m,  U-TYPE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15,700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2013.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2015.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8.4.(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현재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공정율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60%)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U-TYPE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구간 구조물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 정 율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60%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3440270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L=910m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5,600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옹벽시공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142875" y="3143248"/>
            <a:ext cx="900112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민간자본보조사업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신평리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마을앰프 설치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274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tabLst>
                <a:tab pos="447675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주곡리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배수로정비 공사 외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1,982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공사집행 및 관급자재 구입의뢰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142844" y="3500438"/>
            <a:ext cx="9001157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문화디자인 프로젝트사업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사업예산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100)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문화적 공간조성 및 문화프로그램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 완료하고 공사집행 의뢰 후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량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빈집정비 추진 독려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  <a:tabLst>
                <a:tab pos="447675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tabLst>
                <a:tab pos="447675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447675" lvl="1" latinLnBrk="0">
              <a:lnSpc>
                <a:spcPct val="150000"/>
              </a:lnSpc>
              <a:spcBef>
                <a:spcPts val="900"/>
              </a:spcBef>
              <a:tabLst>
                <a:tab pos="447675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주택개량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완료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철거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7" name="직사각형 3"/>
          <p:cNvSpPr>
            <a:spLocks noChangeArrowheads="1"/>
          </p:cNvSpPr>
          <p:nvPr/>
        </p:nvSpPr>
        <p:spPr bwMode="auto">
          <a:xfrm>
            <a:off x="142843" y="285728"/>
            <a:ext cx="9001157" cy="390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농촌고령자 공동시설지원 시범사업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용화면 평촌마을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사업예산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25)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고령주민의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삶의질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향상을 위한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공동급식시설 증축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 완료하고 공사집행 의뢰 후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65024</TotalTime>
  <Words>512</Words>
  <Application>Microsoft Office PowerPoint</Application>
  <PresentationFormat>화면 슬라이드 쇼(4:3)</PresentationFormat>
  <Paragraphs>83</Paragraphs>
  <Slides>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10351</cp:revision>
  <dcterms:modified xsi:type="dcterms:W3CDTF">2014-10-31T04:44:23Z</dcterms:modified>
</cp:coreProperties>
</file>