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77" r:id="rId3"/>
    <p:sldId id="5678" r:id="rId4"/>
    <p:sldId id="5674" r:id="rId5"/>
    <p:sldId id="567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2015-07-30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285728"/>
            <a:ext cx="878363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1,300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기초자료 수집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642910" y="1214422"/>
          <a:ext cx="7500990" cy="4802289"/>
        </p:xfrm>
        <a:graphic>
          <a:graphicData uri="http://schemas.openxmlformats.org/drawingml/2006/table">
            <a:tbl>
              <a:tblPr firstRow="1" bandRow="1"/>
              <a:tblGrid>
                <a:gridCol w="2500330"/>
                <a:gridCol w="1714512"/>
                <a:gridCol w="1428760"/>
                <a:gridCol w="1857388"/>
              </a:tblGrid>
              <a:tr h="63323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68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( 9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L=1,147m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4,813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83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2-56)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L=149m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L=153m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9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L=166m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2-31-2)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3-32)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2-411)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L=115m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550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445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297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428604"/>
            <a:ext cx="8358246" cy="8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 업무추진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~8.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허가에 따른 부서 협의 및 현지 확인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16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endParaRPr lang="en-US" altLang="ko-KR" sz="16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928662" y="2071678"/>
          <a:ext cx="7286676" cy="928694"/>
        </p:xfrm>
        <a:graphic>
          <a:graphicData uri="http://schemas.openxmlformats.org/drawingml/2006/table">
            <a:tbl>
              <a:tblPr firstRow="1" bandRow="1"/>
              <a:tblGrid>
                <a:gridCol w="1474156"/>
                <a:gridCol w="2239246"/>
                <a:gridCol w="1331220"/>
                <a:gridCol w="2242054"/>
              </a:tblGrid>
              <a:tr h="500066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 </a:t>
                      </a:r>
                      <a:endParaRPr lang="en-US" altLang="ko-KR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산지전용 및 벌채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농지 전용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개인하수처리시설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23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배수로정비공사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소송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호탄리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378-5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 및 배수로 철거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 포장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L=124m,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설치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L=291m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165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소송종결에 따른 공사집행 및 계약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357166"/>
            <a:ext cx="900115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경관개선사업 발굴 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시가지 일원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(13.7</a:t>
            </a:r>
            <a:r>
              <a:rPr lang="ko-KR" altLang="en-US" sz="2800" b="1" dirty="0" smtClean="0"/>
              <a:t>㎢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시가지 도시경관개선 단위사업 발굴 용역 설계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67744</TotalTime>
  <Words>317</Words>
  <Application>Microsoft Office PowerPoint</Application>
  <PresentationFormat>화면 슬라이드 쇼(4:3)</PresentationFormat>
  <Paragraphs>87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11016</cp:revision>
  <dcterms:modified xsi:type="dcterms:W3CDTF">2015-07-30T01:44:04Z</dcterms:modified>
</cp:coreProperties>
</file>