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77" r:id="rId3"/>
    <p:sldId id="5678" r:id="rId4"/>
    <p:sldId id="5674" r:id="rId5"/>
    <p:sldId id="567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기초자료 수집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642910" y="1214422"/>
          <a:ext cx="7500990" cy="4802289"/>
        </p:xfrm>
        <a:graphic>
          <a:graphicData uri="http://schemas.openxmlformats.org/drawingml/2006/table">
            <a:tbl>
              <a:tblPr firstRow="1" bandRow="1"/>
              <a:tblGrid>
                <a:gridCol w="2500330"/>
                <a:gridCol w="1714512"/>
                <a:gridCol w="1428760"/>
                <a:gridCol w="1857388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L=1,147m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4,813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2-31-2)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428604"/>
            <a:ext cx="8358246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~8.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928662" y="2071678"/>
          <a:ext cx="7286676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242054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배수로정비공사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소송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호탄리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378-5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 및 배수로 철거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 포장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L=124m,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 설치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L=291m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165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소송종결에 따른 공사집행 및 계약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66"/>
            <a:ext cx="90011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경관개선사업 발굴 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시가지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(13.7</a:t>
            </a:r>
            <a:r>
              <a:rPr lang="ko-KR" altLang="en-US" sz="2800" b="1" dirty="0" smtClean="0"/>
              <a:t>㎢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시가지 도시경관개선 단위사업 발굴 용역 설계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67744</TotalTime>
  <Words>317</Words>
  <Application>Microsoft Office PowerPoint</Application>
  <PresentationFormat>화면 슬라이드 쇼(4:3)</PresentationFormat>
  <Paragraphs>87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11016</cp:revision>
  <dcterms:modified xsi:type="dcterms:W3CDTF">2015-07-30T01:44:04Z</dcterms:modified>
</cp:coreProperties>
</file>