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4"/>
  </p:notesMasterIdLst>
  <p:handoutMasterIdLst>
    <p:handoutMasterId r:id="rId5"/>
  </p:handoutMasterIdLst>
  <p:sldIdLst>
    <p:sldId id="5166" r:id="rId2"/>
    <p:sldId id="5170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0F0A2"/>
    <a:srgbClr val="46DAD6"/>
    <a:srgbClr val="00B036"/>
    <a:srgbClr val="05AB0D"/>
    <a:srgbClr val="87EB23"/>
    <a:srgbClr val="FFFF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449" autoAdjust="0"/>
    <p:restoredTop sz="89516" autoAdjust="0"/>
  </p:normalViewPr>
  <p:slideViewPr>
    <p:cSldViewPr>
      <p:cViewPr varScale="1">
        <p:scale>
          <a:sx n="103" d="100"/>
          <a:sy n="103" d="100"/>
        </p:scale>
        <p:origin x="2154" y="10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44E3DC8-CAC7-482D-A0A1-DA4FE7AA0A4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9717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7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0D7C939-3B60-405B-BA06-E151B2DD036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4726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79475">
              <a:buClr>
                <a:srgbClr val="FFFFFF"/>
              </a:buClr>
            </a:pPr>
            <a:fld id="{BC703AD5-5B8A-4869-83AC-DB000158DD2A}" type="slidenum">
              <a:rPr lang="en-US" altLang="ko-KR" smtClean="0"/>
              <a:pPr defTabSz="879475">
                <a:buClr>
                  <a:srgbClr val="FFFFFF"/>
                </a:buClr>
              </a:pPr>
              <a:t>1</a:t>
            </a:fld>
            <a:endParaRPr lang="en-US" altLang="ko-KR" smtClean="0"/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58739" y="9444038"/>
            <a:ext cx="2951639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857098FA-D185-401D-ADB8-4528949945EA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105" y="4721225"/>
            <a:ext cx="5444170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24709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D7C939-3B60-405B-BA06-E151B2DD036A}" type="slidenum">
              <a:rPr lang="en-US" altLang="ko-KR" smtClean="0"/>
              <a:pPr>
                <a:defRPr/>
              </a:pPr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298962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016CD-34C7-4CB8-8C4A-E8FDF78DD97E}" type="datetimeFigureOut">
              <a:rPr lang="ko-KR" altLang="en-US"/>
              <a:pPr>
                <a:defRPr/>
              </a:pPr>
              <a:t>2022-01-24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D86CA-AF16-4A7A-AADF-FFFCACE454E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1552E-C8A2-48FB-9C05-61DFA171DC07}" type="datetimeFigureOut">
              <a:rPr lang="ko-KR" altLang="en-US"/>
              <a:pPr>
                <a:defRPr/>
              </a:pPr>
              <a:t>2022-01-24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D207B-0A11-46A5-9A9E-721FD34ABAE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066C4-468D-4425-AF5C-CD3065B0B4BB}" type="datetimeFigureOut">
              <a:rPr lang="ko-KR" altLang="en-US"/>
              <a:pPr>
                <a:defRPr/>
              </a:pPr>
              <a:t>2022-01-24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57139-35E1-4FD7-8858-FD3180F8B0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2D76F-50E0-496B-9B8E-0B32B5B20476}" type="datetimeFigureOut">
              <a:rPr lang="ko-KR" altLang="en-US"/>
              <a:pPr>
                <a:defRPr/>
              </a:pPr>
              <a:t>2022-01-24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67BBF-F4A4-4ED1-8F63-63406505029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B2777-1757-48C7-B703-6C6FE53EE317}" type="datetimeFigureOut">
              <a:rPr lang="ko-KR" altLang="en-US"/>
              <a:pPr>
                <a:defRPr/>
              </a:pPr>
              <a:t>2022-01-24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33229-ACEC-4631-9DA1-378B9672EE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F7859-D467-45B3-88E4-3C06C9BAE7DC}" type="datetimeFigureOut">
              <a:rPr lang="ko-KR" altLang="en-US"/>
              <a:pPr>
                <a:defRPr/>
              </a:pPr>
              <a:t>2022-01-24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D96DF-777C-4329-8CA4-FCFA0EB646C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AA954-6457-4A5A-AFCC-0BBD3767F40F}" type="datetimeFigureOut">
              <a:rPr lang="ko-KR" altLang="en-US"/>
              <a:pPr>
                <a:defRPr/>
              </a:pPr>
              <a:t>2022-01-24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6CA6C-4756-47D5-815F-E42D254B22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3AFE8-DCB1-4B56-9E4D-A05B6FF208B1}" type="datetimeFigureOut">
              <a:rPr lang="ko-KR" altLang="en-US"/>
              <a:pPr>
                <a:defRPr/>
              </a:pPr>
              <a:t>2022-01-24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8D721-1905-4E09-A522-F3FF2D2469E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C6206-ECC9-4418-B856-B8D956D88161}" type="datetimeFigureOut">
              <a:rPr lang="ko-KR" altLang="en-US"/>
              <a:pPr>
                <a:defRPr/>
              </a:pPr>
              <a:t>2022-01-24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4DA5D-247A-499A-ACAC-D4BE44743ED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B3351-A485-4177-8FF0-644C463D7064}" type="datetimeFigureOut">
              <a:rPr lang="ko-KR" altLang="en-US"/>
              <a:pPr>
                <a:defRPr/>
              </a:pPr>
              <a:t>2022-01-24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9AA19-D99F-4D11-AEB3-E0DDC4AE890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0A52A-0AD3-4C6A-9D78-B9BEC46CD137}" type="datetimeFigureOut">
              <a:rPr lang="ko-KR" altLang="en-US"/>
              <a:pPr>
                <a:defRPr/>
              </a:pPr>
              <a:t>2022-01-24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B1D9F-8106-4D28-B1FB-BF437FA134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D485C71-CB80-41D4-AA56-8547ACEB989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061" r:id="rId1"/>
    <p:sldLayoutId id="2147496062" r:id="rId2"/>
    <p:sldLayoutId id="2147496063" r:id="rId3"/>
    <p:sldLayoutId id="2147496064" r:id="rId4"/>
    <p:sldLayoutId id="2147496065" r:id="rId5"/>
    <p:sldLayoutId id="2147496066" r:id="rId6"/>
    <p:sldLayoutId id="2147496067" r:id="rId7"/>
    <p:sldLayoutId id="2147496068" r:id="rId8"/>
    <p:sldLayoutId id="2147496069" r:id="rId9"/>
    <p:sldLayoutId id="2147496070" r:id="rId10"/>
    <p:sldLayoutId id="21474960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과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508104" y="-100896"/>
            <a:ext cx="3635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dirty="0" err="1" smtClean="0">
                <a:solidFill>
                  <a:srgbClr val="002060"/>
                </a:solidFill>
              </a:rPr>
              <a:t>주간업무</a:t>
            </a:r>
            <a:r>
              <a:rPr lang="ko-KR" altLang="en-US" sz="2400" b="1" dirty="0" smtClean="0">
                <a:solidFill>
                  <a:srgbClr val="002060"/>
                </a:solidFill>
              </a:rPr>
              <a:t> </a:t>
            </a:r>
            <a:r>
              <a:rPr lang="en-US" altLang="ko-KR" sz="2400" b="1" dirty="0" smtClean="0">
                <a:solidFill>
                  <a:srgbClr val="002060"/>
                </a:solidFill>
              </a:rPr>
              <a:t>(1.24. ~ 1.30.)</a:t>
            </a:r>
            <a:endParaRPr lang="ko-KR" altLang="en-US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83281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-36512" y="3525011"/>
            <a:ext cx="9138274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4-3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2022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소규모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지역개발사업 발주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 상 지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추풍령면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학동리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농로사면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보강공사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등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17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415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/>
          </a:p>
          <a:p>
            <a:pPr lvl="1" algn="dist">
              <a:lnSpc>
                <a:spcPct val="15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lang="en-US" altLang="ko-KR" sz="2400" b="1" dirty="0" smtClean="0"/>
          </a:p>
          <a:p>
            <a:pPr lvl="1" algn="dist">
              <a:lnSpc>
                <a:spcPct val="15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dirty="0"/>
              <a:t> </a:t>
            </a:r>
            <a:r>
              <a:rPr lang="en-US" altLang="ko-KR" sz="2400" b="1" dirty="0" smtClean="0"/>
              <a:t>  </a:t>
            </a:r>
          </a:p>
          <a:p>
            <a:pPr lvl="1" algn="dist">
              <a:lnSpc>
                <a:spcPct val="15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lang="en-US" altLang="ko-KR" sz="2400" b="1" dirty="0" smtClean="0"/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-36512" y="260648"/>
            <a:ext cx="9144000" cy="1296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9pPr>
          </a:lstStyle>
          <a:p>
            <a:pPr marL="533400" indent="-533400"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양수발전소 진입도로 주민의견청취 및 관련부서 협의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기     간 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~ 2. 18.(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용 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군도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호선 사전대비공사 도시계획시설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지정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-36512" y="4941168"/>
            <a:ext cx="8715375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600" tIns="46038" rIns="92075" bIns="46038"/>
          <a:lstStyle/>
          <a:p>
            <a:pPr marL="533400" indent="-533400"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공동주택 관리비용 지원 사업 신청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신청기간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1. 24.(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~ 2. 4.(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사업대상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준공 후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년 이상 경과된 공동주택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   ※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옥상방수공사는 준공 후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20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년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경과 시 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지원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가능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36512" y="1748814"/>
            <a:ext cx="8715375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4-2.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설계리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2-86)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계획도로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spc="-3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실시설계용역 </a:t>
            </a:r>
            <a:r>
              <a:rPr lang="ko-KR" altLang="en-US" sz="2800" b="1" spc="-30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집행</a:t>
            </a:r>
            <a:endParaRPr lang="en-US" altLang="ko-KR" sz="2400" b="1" kern="0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 상 지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설계주공아파트단지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뒤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20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도로개설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L=190m</a:t>
            </a:r>
          </a:p>
        </p:txBody>
      </p:sp>
    </p:spTree>
    <p:extLst>
      <p:ext uri="{BB962C8B-B14F-4D97-AF65-F5344CB8AC3E}">
        <p14:creationId xmlns:p14="http://schemas.microsoft.com/office/powerpoint/2010/main" val="8637970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80149</TotalTime>
  <Words>138</Words>
  <Application>Microsoft Office PowerPoint</Application>
  <PresentationFormat>화면 슬라이드 쇼(4:3)</PresentationFormat>
  <Paragraphs>22</Paragraphs>
  <Slides>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11619</cp:revision>
  <cp:lastPrinted>2022-01-19T04:10:45Z</cp:lastPrinted>
  <dcterms:modified xsi:type="dcterms:W3CDTF">2022-01-24T02:18:43Z</dcterms:modified>
</cp:coreProperties>
</file>