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9" autoAdjust="0"/>
    <p:restoredTop sz="89516" autoAdjust="0"/>
  </p:normalViewPr>
  <p:slideViewPr>
    <p:cSldViewPr>
      <p:cViewPr varScale="1">
        <p:scale>
          <a:sx n="103" d="100"/>
          <a:sy n="103" d="100"/>
        </p:scale>
        <p:origin x="2154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2022-01-24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2022-01-24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2022-01-24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2022-01-24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2022-01-24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2022-01-24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2022-01-24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2022-01-24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2022-01-24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2022-01-24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2022-01-24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08104" y="-100896"/>
            <a:ext cx="363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(1.24. ~ 1.30.)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36512" y="3525011"/>
            <a:ext cx="913827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2022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소규모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지역개발사업 발주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추풍령면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학동리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농로사면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보강공사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17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415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/>
          </a:p>
          <a:p>
            <a:pPr lvl="1" algn="dist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dirty="0" smtClean="0"/>
          </a:p>
          <a:p>
            <a:pPr lvl="1" algn="dist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dirty="0"/>
              <a:t> </a:t>
            </a:r>
            <a:r>
              <a:rPr lang="en-US" altLang="ko-KR" sz="2400" b="1" dirty="0" smtClean="0"/>
              <a:t>  </a:t>
            </a:r>
          </a:p>
          <a:p>
            <a:pPr lvl="1" algn="dist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dirty="0" smtClean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36512" y="260648"/>
            <a:ext cx="9144000" cy="129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9pPr>
          </a:lstStyle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양수발전소 진입도로 주민의견청취 및 관련부서 협의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     간 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~ 2. 18.(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용 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군도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호선 사전대비공사 도시계획시설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지정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36512" y="4941168"/>
            <a:ext cx="8715375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공동주택 관리비용 지원 사업 신청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신청기간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1. 24.(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2. 4.(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사업대상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준공 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년 이상 경과된 공동주택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※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옥상방수공사는 준공 후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경과 시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지원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가능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6512" y="1748814"/>
            <a:ext cx="8715375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설계리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2-86)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계획도로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실시설계용역 </a:t>
            </a:r>
            <a:r>
              <a:rPr lang="ko-KR" altLang="en-US" sz="28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집행</a:t>
            </a:r>
            <a:endParaRPr lang="en-US" altLang="ko-KR" sz="2400" b="1" kern="0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설계주공아파트단지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뒤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도로개설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L=190m</a:t>
            </a: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80149</TotalTime>
  <Words>138</Words>
  <Application>Microsoft Office PowerPoint</Application>
  <PresentationFormat>화면 슬라이드 쇼(4:3)</PresentationFormat>
  <Paragraphs>22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11619</cp:revision>
  <cp:lastPrinted>2022-01-19T04:10:45Z</cp:lastPrinted>
  <dcterms:modified xsi:type="dcterms:W3CDTF">2022-01-24T02:18:43Z</dcterms:modified>
</cp:coreProperties>
</file>