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D15F388-DAD1-456F-969C-491D0E809D30}">
          <p14:sldIdLst>
            <p14:sldId id="5164"/>
            <p14:sldId id="51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26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2020-08-04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2020-08-04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2020-08-04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2020-08-04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2020-08-04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2020-08-04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2020-08-04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2020-08-04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2020-08-04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2020-08-04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2020-08-04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980728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지역별관심사업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38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가곡리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유채꽃 조성사업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 교부결정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7105" y="3933056"/>
            <a:ext cx="871537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용산면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법화리 다목적 광장 및 쉼터 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 준공 및 준공검사 실시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8528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71143</TotalTime>
  <Words>36</Words>
  <Application>Microsoft Office PowerPoint</Application>
  <PresentationFormat>화면 슬라이드 쇼(4:3)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11015</cp:revision>
  <cp:lastPrinted>2020-07-29T00:30:06Z</cp:lastPrinted>
  <dcterms:modified xsi:type="dcterms:W3CDTF">2020-08-04T10:20:07Z</dcterms:modified>
</cp:coreProperties>
</file>