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8"/>
  </p:notesMasterIdLst>
  <p:handoutMasterIdLst>
    <p:handoutMasterId r:id="rId9"/>
  </p:handoutMasterIdLst>
  <p:sldIdLst>
    <p:sldId id="5723" r:id="rId2"/>
    <p:sldId id="5784" r:id="rId3"/>
    <p:sldId id="5795" r:id="rId4"/>
    <p:sldId id="5794" r:id="rId5"/>
    <p:sldId id="5792" r:id="rId6"/>
    <p:sldId id="5790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87EB23"/>
    <a:srgbClr val="FFFF00"/>
    <a:srgbClr val="3399FF"/>
    <a:srgbClr val="05AB0D"/>
    <a:srgbClr val="0000CC"/>
    <a:srgbClr val="00B036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265" autoAdjust="0"/>
    <p:restoredTop sz="99505" autoAdjust="0"/>
  </p:normalViewPr>
  <p:slideViewPr>
    <p:cSldViewPr>
      <p:cViewPr varScale="1">
        <p:scale>
          <a:sx n="107" d="100"/>
          <a:sy n="107" d="100"/>
        </p:scale>
        <p:origin x="-174" y="-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53F8ED3-4514-4334-A666-5EC904104E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A7F270E-907E-44A7-853D-F19385F2401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DB843-5E4A-4D82-AB6E-10A1434FECF6}" type="datetimeFigureOut">
              <a:rPr lang="ko-KR" altLang="en-US"/>
              <a:pPr>
                <a:defRPr/>
              </a:pPr>
              <a:t>2018-11-28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2135C-BD01-483C-A5F0-F6CAE5D51A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62EEF-12C4-4310-8CEC-DC94E6A4BFA4}" type="datetimeFigureOut">
              <a:rPr lang="ko-KR" altLang="en-US"/>
              <a:pPr>
                <a:defRPr/>
              </a:pPr>
              <a:t>2018-11-28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C8121-1D36-43ED-A80A-C27181C29F6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4AA77-B50A-4D32-A4DE-DA3D5A3B880F}" type="datetimeFigureOut">
              <a:rPr lang="ko-KR" altLang="en-US"/>
              <a:pPr>
                <a:defRPr/>
              </a:pPr>
              <a:t>2018-11-28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E7C4A-0D6D-4853-BED7-436DE560666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BA67D-F123-42BB-8E9D-3897D33A315D}" type="datetimeFigureOut">
              <a:rPr lang="ko-KR" altLang="en-US"/>
              <a:pPr>
                <a:defRPr/>
              </a:pPr>
              <a:t>2018-11-28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E28DE-5AD3-4CE8-A7C6-A43AFCB413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F175C-C847-4153-BB73-5DF454C4C440}" type="datetimeFigureOut">
              <a:rPr lang="ko-KR" altLang="en-US"/>
              <a:pPr>
                <a:defRPr/>
              </a:pPr>
              <a:t>2018-11-28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0D52F-A266-43A8-84EF-CDFB958FCD6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4BFE2-5B68-456D-977B-5EC5B5EE2F5A}" type="datetimeFigureOut">
              <a:rPr lang="ko-KR" altLang="en-US"/>
              <a:pPr>
                <a:defRPr/>
              </a:pPr>
              <a:t>2018-11-28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17C88-7A2F-4D27-9B46-7D1577E45F3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DB80F-1BFE-4F5D-8F67-2302ADC2F884}" type="datetimeFigureOut">
              <a:rPr lang="ko-KR" altLang="en-US"/>
              <a:pPr>
                <a:defRPr/>
              </a:pPr>
              <a:t>2018-11-28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6716-FCCC-475E-A9D3-3541F11B98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00983-9D3B-4555-8155-832374235293}" type="datetimeFigureOut">
              <a:rPr lang="ko-KR" altLang="en-US"/>
              <a:pPr>
                <a:defRPr/>
              </a:pPr>
              <a:t>2018-11-28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EACF3-8A0F-435E-99FC-09719B7637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66DF0-9385-4DEC-8A44-54C120229F3B}" type="datetimeFigureOut">
              <a:rPr lang="ko-KR" altLang="en-US"/>
              <a:pPr>
                <a:defRPr/>
              </a:pPr>
              <a:t>2018-11-28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1A932-127F-4E19-8174-7741A1D2CE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F3E95-2764-4A13-A395-817996198235}" type="datetimeFigureOut">
              <a:rPr lang="ko-KR" altLang="en-US"/>
              <a:pPr>
                <a:defRPr/>
              </a:pPr>
              <a:t>2018-11-28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8EC25-D53E-4515-ADB5-DE60E27382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D0550-059E-4B60-AF9F-8609633D542F}" type="datetimeFigureOut">
              <a:rPr lang="ko-KR" altLang="en-US"/>
              <a:pPr>
                <a:defRPr/>
              </a:pPr>
              <a:t>2018-11-28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EA62C-4E33-426F-90FC-7C4271EFB53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fld id="{C0C2D467-92A6-4F0E-A311-BC94217BCF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8461" r:id="rId1"/>
    <p:sldLayoutId id="2147588462" r:id="rId2"/>
    <p:sldLayoutId id="2147588463" r:id="rId3"/>
    <p:sldLayoutId id="2147588464" r:id="rId4"/>
    <p:sldLayoutId id="2147588465" r:id="rId5"/>
    <p:sldLayoutId id="2147588466" r:id="rId6"/>
    <p:sldLayoutId id="2147588467" r:id="rId7"/>
    <p:sldLayoutId id="2147588468" r:id="rId8"/>
    <p:sldLayoutId id="2147588469" r:id="rId9"/>
    <p:sldLayoutId id="2147588470" r:id="rId10"/>
    <p:sldLayoutId id="21475884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중요폴더\Downloads\15433854891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71438" y="71438"/>
          <a:ext cx="3048000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도시건축과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13321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282" y="571480"/>
            <a:ext cx="8715436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군계획위원회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분과위원회 개최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도시건축과장 외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버섯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재배사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부지조성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 개발행위허가 심의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2357430"/>
            <a:ext cx="8715436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군청오거리 회전교차로 설치공사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군청오거리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/670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회전교차로 및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우회차로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개설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식 준공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4282" y="4143380"/>
            <a:ext cx="8715436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동절기 공사정지 요청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사업장 전수점검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점검 후 금년 중 미완료 사업장 공사정지 요청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4282" y="571480"/>
            <a:ext cx="8783638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소규모주민숙원사업 합동측량 및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설계반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운영 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26.(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2. 28.(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5,773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196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2019</a:t>
            </a:r>
            <a:r>
              <a:rPr lang="ko-KR" altLang="en-US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년 소규모 지역개발사업 </a:t>
            </a:r>
            <a:r>
              <a:rPr lang="ko-KR" altLang="en-US" sz="2400" b="1" kern="0" spc="-30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합동측량반</a:t>
            </a:r>
            <a:r>
              <a:rPr lang="ko-KR" altLang="en-US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-30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편성 운영</a:t>
            </a:r>
            <a:r>
              <a:rPr lang="en-US" altLang="ko-KR" sz="2400" b="1" kern="0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lang="ko-KR" altLang="en-US" sz="2400" b="1" kern="0" spc="-15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개반</a:t>
            </a:r>
            <a:r>
              <a:rPr lang="en-US" altLang="ko-KR" sz="2400" b="1" kern="0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282" y="2571744"/>
            <a:ext cx="8715375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도시재생 마을공동체 역량강화사업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마산마을 디자인사업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/10,000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도시재생 아카데미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주민참여형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마을디자인 사업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85720" y="4214818"/>
            <a:ext cx="8715375" cy="1643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9-6.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취약지역 생활여건 개조사업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새뜰마을사업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새뜰마을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거점공간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건축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/ 82.76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273,500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기존 건축물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동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40.7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철거 및 폐기물 처리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28"/>
          <p:cNvSpPr>
            <a:spLocks noChangeArrowheads="1"/>
          </p:cNvSpPr>
          <p:nvPr/>
        </p:nvSpPr>
        <p:spPr bwMode="auto">
          <a:xfrm>
            <a:off x="214282" y="571480"/>
            <a:ext cx="8643998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9-7.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국토부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지역개발사업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</a:t>
            </a:r>
            <a:r>
              <a:rPr lang="en-US" altLang="ko-KR" sz="16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285720" y="1571612"/>
          <a:ext cx="8429684" cy="1455269"/>
        </p:xfrm>
        <a:graphic>
          <a:graphicData uri="http://schemas.openxmlformats.org/drawingml/2006/table">
            <a:tbl>
              <a:tblPr firstRow="1" bandRow="1"/>
              <a:tblGrid>
                <a:gridCol w="2509823"/>
                <a:gridCol w="1376372"/>
                <a:gridCol w="1376372"/>
                <a:gridCol w="1881233"/>
                <a:gridCol w="1285884"/>
              </a:tblGrid>
              <a:tr h="417677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187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경부선 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영동가도교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확장사업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220m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11,000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 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87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 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햇살가득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다담길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조성사업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 560m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3,145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 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8"/>
          <p:cNvSpPr>
            <a:spLocks noChangeArrowheads="1"/>
          </p:cNvSpPr>
          <p:nvPr/>
        </p:nvSpPr>
        <p:spPr bwMode="auto">
          <a:xfrm>
            <a:off x="214282" y="214290"/>
            <a:ext cx="8643998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9-8.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</a:t>
            </a:r>
            <a:r>
              <a:rPr lang="en-US" altLang="ko-KR" sz="16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500034" y="1071546"/>
          <a:ext cx="8286808" cy="3959580"/>
        </p:xfrm>
        <a:graphic>
          <a:graphicData uri="http://schemas.openxmlformats.org/drawingml/2006/table">
            <a:tbl>
              <a:tblPr firstRow="1" bandRow="1"/>
              <a:tblGrid>
                <a:gridCol w="2357454"/>
                <a:gridCol w="1643074"/>
                <a:gridCol w="1336334"/>
                <a:gridCol w="1805115"/>
                <a:gridCol w="1144831"/>
              </a:tblGrid>
              <a:tr h="35719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(6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L=1,596m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3,075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3-144)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 마을회관 뒤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L=120m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1-16)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이든펠리스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황소카센타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L= 90m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보상완료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2-326)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황간농협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뒤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L=220m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785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황간면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신흥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재가설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L=24m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공사집행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영동읍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전통시장도로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재포장 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L=856m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247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착공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3-16)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재포장 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무궁화아파트 뒤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L=286m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43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착공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282" y="571480"/>
            <a:ext cx="878363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9-9.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기타현안업무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3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구촌리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소로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2-232)</a:t>
            </a:r>
            <a:r>
              <a:rPr lang="ko-KR" altLang="en-US" sz="2400" b="1" spc="-3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군계획도로개설공사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/L=80m/315</a:t>
            </a: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준공</a:t>
            </a:r>
            <a:endParaRPr lang="en-US" altLang="ko-KR" sz="2400" b="1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공동주택관리비용 지원사업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서한무궁화아파트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보조금지급</a:t>
            </a:r>
            <a:endParaRPr lang="en-US" altLang="ko-KR" sz="2400" b="1" spc="-3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시가지간판정비사업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영동역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로터리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(195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업소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)/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보조금지급</a:t>
            </a:r>
            <a:endParaRPr lang="en-US" altLang="ko-KR" sz="2400" b="1" spc="-3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spc="-3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50348" y="3429000"/>
            <a:ext cx="8679370" cy="1357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군청오거리회전교차로 준공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일간지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감고을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소식지 게재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76217</TotalTime>
  <Words>327</Words>
  <Application>Microsoft Office PowerPoint</Application>
  <PresentationFormat>화면 슬라이드 쇼(4:3)</PresentationFormat>
  <Paragraphs>82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12243</cp:revision>
  <dcterms:modified xsi:type="dcterms:W3CDTF">2018-11-28T08:38:34Z</dcterms:modified>
</cp:coreProperties>
</file>