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2020-10-14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2020-10-14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2020-10-14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2020-10-14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2020-10-14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2020-10-14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2020-10-14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2020-10-14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2020-10-14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2020-10-14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2020-10-14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7504" y="112048"/>
            <a:ext cx="8893652" cy="151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2-64)_2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군계획도로개설공사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19.(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 지급 결정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편입토지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471-8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201,107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4148" y="1700808"/>
            <a:ext cx="878363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19.(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10. 23.(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황간 신촌 배수로정비공사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5013176"/>
            <a:ext cx="892899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부용지구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거점공간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개소식</a:t>
            </a:r>
            <a:endParaRPr lang="ko-KR" altLang="en-US" sz="22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24.(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21:00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부용지구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새뜰마을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주민협의회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애견동반카페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개소식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마을축제행사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야행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136" y="3280400"/>
            <a:ext cx="8715375" cy="151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풍경이 있는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농촌마을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만들기 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현지조사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23.(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 건축디자인팀장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사업신청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마을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수원리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현지조사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614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71039</TotalTime>
  <Words>129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11015</cp:revision>
  <cp:lastPrinted>2020-10-14T02:03:20Z</cp:lastPrinted>
  <dcterms:modified xsi:type="dcterms:W3CDTF">2020-10-14T02:03:29Z</dcterms:modified>
</cp:coreProperties>
</file>