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815" r:id="rId3"/>
    <p:sldId id="5825" r:id="rId4"/>
    <p:sldId id="5828" r:id="rId5"/>
    <p:sldId id="5827" r:id="rId6"/>
    <p:sldId id="5823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2019-05-30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owner\AppData\Local\Temp\HAMONITEMP\군정슬로건 조형물 도색 준공사진대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571480"/>
            <a:ext cx="87153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2040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영동군기본계획수립 용역 착수보고회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군기본계획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기타 시설변경 착수보고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2357430"/>
            <a:ext cx="87153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주민설명회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)10:30/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소회의실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사업설명 및 주민의견 수렴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720" y="4286256"/>
            <a:ext cx="87153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시가지 교통안전표지판 정비공사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·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시내도로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/97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발광형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교통안전표지판 설치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571480"/>
            <a:ext cx="871543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6. 30.(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공사계약 및 착공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1994295"/>
              </p:ext>
            </p:extLst>
          </p:nvPr>
        </p:nvGraphicFramePr>
        <p:xfrm>
          <a:off x="428596" y="2428868"/>
          <a:ext cx="8064894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  <a:gridCol w="1344149"/>
                <a:gridCol w="1344149"/>
                <a:gridCol w="1344149"/>
              </a:tblGrid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기집행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287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217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5720" y="3929066"/>
            <a:ext cx="8715375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농촌주택개량사업  및 빈집정비사업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 접수 마감 및 대상지 현장조사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중순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대상자 선정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활성화계획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수립용역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)~24.(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의회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의견청취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주민공청회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예정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4282" y="2285992"/>
            <a:ext cx="871537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 생활여건 개조사업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375-2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2,416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주택정비사업 진행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담장설치공사 진행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214282" y="4000504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7902943"/>
              </p:ext>
            </p:extLst>
          </p:nvPr>
        </p:nvGraphicFramePr>
        <p:xfrm>
          <a:off x="428596" y="4857760"/>
          <a:ext cx="8429684" cy="1455269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2024109"/>
                <a:gridCol w="1143008"/>
              </a:tblGrid>
              <a:tr h="4176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 업무협약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8"/>
          <p:cNvSpPr>
            <a:spLocks noChangeArrowheads="1"/>
          </p:cNvSpPr>
          <p:nvPr/>
        </p:nvSpPr>
        <p:spPr bwMode="auto">
          <a:xfrm>
            <a:off x="214282" y="21429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413943"/>
              </p:ext>
            </p:extLst>
          </p:nvPr>
        </p:nvGraphicFramePr>
        <p:xfrm>
          <a:off x="357158" y="1057308"/>
          <a:ext cx="8286808" cy="5612052"/>
        </p:xfrm>
        <a:graphic>
          <a:graphicData uri="http://schemas.openxmlformats.org/drawingml/2006/table">
            <a:tbl>
              <a:tblPr firstRow="1" bandRow="1"/>
              <a:tblGrid>
                <a:gridCol w="2357454"/>
                <a:gridCol w="1643074"/>
                <a:gridCol w="1336334"/>
                <a:gridCol w="1805115"/>
                <a:gridCol w="1144831"/>
              </a:tblGrid>
              <a:tr h="43414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94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(10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L=1,934m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4,985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5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찜질방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입구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L=80m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3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외식문화교육관 앞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30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7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3-144)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93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황소카센타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90m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5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2-78)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130m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98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50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위험교량 개선공사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0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개인택시조합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크로바아파트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71480"/>
            <a:ext cx="8626475" cy="185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농촌주택개량사업  및 빈집정비사업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76546</TotalTime>
  <Words>362</Words>
  <Application>Microsoft Office PowerPoint</Application>
  <PresentationFormat>화면 슬라이드 쇼(4:3)</PresentationFormat>
  <Paragraphs>109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12291</cp:revision>
  <dcterms:modified xsi:type="dcterms:W3CDTF">2019-05-30T00:55:53Z</dcterms:modified>
</cp:coreProperties>
</file>