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713" r:id="rId3"/>
    <p:sldId id="5715" r:id="rId4"/>
    <p:sldId id="5714" r:id="rId5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5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5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79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5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41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85831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영동군관리계획 재정비 변경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  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7. ~2017. 6.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목표연도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충청북도 사전심의위원회 심의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9.13.(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928934"/>
            <a:ext cx="878363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500034" y="3643314"/>
          <a:ext cx="8215370" cy="2330154"/>
        </p:xfrm>
        <a:graphic>
          <a:graphicData uri="http://schemas.openxmlformats.org/drawingml/2006/table">
            <a:tbl>
              <a:tblPr firstRow="1" bandRow="1"/>
              <a:tblGrid>
                <a:gridCol w="2571768"/>
                <a:gridCol w="1357322"/>
                <a:gridCol w="1428760"/>
                <a:gridCol w="1500198"/>
                <a:gridCol w="1357322"/>
              </a:tblGrid>
              <a:tr h="4286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4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18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( 4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L=608m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5,344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03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  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 60%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 및 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L=168m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590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조경공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97%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98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동정급경사지붕괴위험지구정비</a:t>
                      </a:r>
                      <a:endParaRPr kumimoji="0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240m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조형물및부대공</a:t>
                      </a:r>
                      <a:endParaRPr kumimoji="0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준공예정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(9.13.)</a:t>
                      </a:r>
                      <a:endParaRPr kumimoji="0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85831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주민생활편익사업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7,663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      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147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5,359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(72%)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 사  중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  54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2,289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(27%)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집행예정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    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    15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(  1%)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준공예정 </a:t>
            </a:r>
            <a:r>
              <a:rPr lang="en-US" altLang="ko-KR" sz="22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dirty="0" err="1" smtClean="0">
                <a:latin typeface="HY헤드라인M" pitchFamily="18" charset="-127"/>
                <a:ea typeface="HY헤드라인M" pitchFamily="18" charset="-127"/>
              </a:rPr>
              <a:t>금곡마을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 안길 외 </a:t>
            </a:r>
            <a:r>
              <a:rPr lang="en-US" altLang="ko-KR" sz="220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2844" y="4214818"/>
            <a:ext cx="8858250" cy="16989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 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명절대비 불법광고물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</a:t>
            </a:r>
            <a:endParaRPr kumimoji="0"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9.1. ~ 9. 13. /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kern="0" dirty="0">
                <a:solidFill>
                  <a:prstClr val="black"/>
                </a:solidFill>
                <a:latin typeface="돋움"/>
                <a:ea typeface="돋움"/>
              </a:rPr>
              <a:t> ∙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합동점검 및 단속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불법현수막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벽보 등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개발행위 허가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( 29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   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건축 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  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신고및준공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( 25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옥외광고물 표시 신고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소송업무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토지인도소송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70044</TotalTime>
  <Words>281</Words>
  <Application>Microsoft Office PowerPoint</Application>
  <PresentationFormat>화면 슬라이드 쇼(4:3)</PresentationFormat>
  <Paragraphs>59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11594</cp:revision>
  <dcterms:modified xsi:type="dcterms:W3CDTF">2016-09-02T07:13:24Z</dcterms:modified>
</cp:coreProperties>
</file>