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970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2020-02-21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1609402"/>
            <a:ext cx="8783638" cy="189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합동설계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235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7,045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49160"/>
              </p:ext>
            </p:extLst>
          </p:nvPr>
        </p:nvGraphicFramePr>
        <p:xfrm>
          <a:off x="791717" y="2592038"/>
          <a:ext cx="7939086" cy="81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181"/>
                <a:gridCol w="1323181"/>
                <a:gridCol w="1323181"/>
                <a:gridCol w="1323181"/>
                <a:gridCol w="1323181"/>
                <a:gridCol w="1323181"/>
              </a:tblGrid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구분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측량중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측량완료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설계중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설계완료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건수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235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20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38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60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117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</a:tbl>
          </a:graphicData>
        </a:graphic>
      </p:graphicFrame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07504" y="78884"/>
            <a:ext cx="871537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900"/>
              </a:spcBef>
              <a:buFont typeface="Arial" panose="020B0604020202020204" pitchFamily="34" charset="0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군계획위원회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서면 심의</a:t>
            </a:r>
            <a:endParaRPr lang="en-US" altLang="ko-KR" sz="2800" b="1" spc="-15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2. 25 ~ 2. 28.</a:t>
            </a:r>
          </a:p>
          <a:p>
            <a:pPr lvl="1" eaLnBrk="1" hangingPunct="1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군관리계획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결정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변경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 심의 및 자문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3501008"/>
            <a:ext cx="889251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취약지역생활여건 개조사업 대면평가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상가리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법화리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 및 장소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24(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14:40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층 회의실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참석자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추진위원장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7504" y="5301208"/>
            <a:ext cx="87153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해빙기 대비 건축물 안전점검 실시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부경아파트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신축 공사장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2. 24. ~ 3. 3. (7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81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69874</TotalTime>
  <Words>139</Words>
  <Application>Microsoft Office PowerPoint</Application>
  <PresentationFormat>화면 슬라이드 쇼(4:3)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10923</cp:revision>
  <cp:lastPrinted>2020-02-19T09:03:09Z</cp:lastPrinted>
  <dcterms:modified xsi:type="dcterms:W3CDTF">2020-02-21T04:40:53Z</dcterms:modified>
</cp:coreProperties>
</file>