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095" r:id="rId2"/>
    <p:sldId id="5162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778" autoAdjust="0"/>
  </p:normalViewPr>
  <p:slideViewPr>
    <p:cSldViewPr>
      <p:cViewPr varScale="1">
        <p:scale>
          <a:sx n="97" d="100"/>
          <a:sy n="97" d="100"/>
        </p:scale>
        <p:origin x="576" y="7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6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6893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59701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2020-02-21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2020-02-21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2020-02-21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2020-02-21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2020-02-21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2020-02-21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2020-02-21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2020-02-21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2020-02-21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2020-02-21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2020-02-21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07504" y="1609402"/>
            <a:ext cx="8783638" cy="1891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지역개발사업 합동설계</a:t>
            </a: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추진현황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235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7,045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algn="dist" eaLnBrk="1" hangingPunct="1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algn="dist" eaLnBrk="1" hangingPunct="1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749160"/>
              </p:ext>
            </p:extLst>
          </p:nvPr>
        </p:nvGraphicFramePr>
        <p:xfrm>
          <a:off x="791717" y="2592038"/>
          <a:ext cx="7939086" cy="817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3181"/>
                <a:gridCol w="1323181"/>
                <a:gridCol w="1323181"/>
                <a:gridCol w="1323181"/>
                <a:gridCol w="1323181"/>
                <a:gridCol w="1323181"/>
              </a:tblGrid>
              <a:tr h="40878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구분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계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err="1" smtClean="0"/>
                        <a:t>측량중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측량완료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err="1" smtClean="0"/>
                        <a:t>설계중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설계완료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</a:tr>
              <a:tr h="40878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건수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235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20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38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60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117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</a:tr>
            </a:tbl>
          </a:graphicData>
        </a:graphic>
      </p:graphicFrame>
      <p:sp>
        <p:nvSpPr>
          <p:cNvPr id="8" name="직사각형 7"/>
          <p:cNvSpPr>
            <a:spLocks noChangeArrowheads="1"/>
          </p:cNvSpPr>
          <p:nvPr/>
        </p:nvSpPr>
        <p:spPr bwMode="auto">
          <a:xfrm>
            <a:off x="107504" y="78884"/>
            <a:ext cx="8715375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latinLnBrk="0" hangingPunct="1">
              <a:spcBef>
                <a:spcPts val="900"/>
              </a:spcBef>
              <a:buFont typeface="Arial" panose="020B0604020202020204" pitchFamily="34" charset="0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4-1.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차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군계획위원회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서면 심의</a:t>
            </a:r>
            <a:endParaRPr lang="en-US" altLang="ko-KR" sz="2800" b="1" spc="-150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일   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2. 25 ~ 2. 28.</a:t>
            </a:r>
          </a:p>
          <a:p>
            <a:pPr lvl="1" eaLnBrk="1" hangingPunct="1"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내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군관리계획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결정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변경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안 심의 및 자문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07504" y="3501008"/>
            <a:ext cx="8892513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취약지역생활여건 개조사업 대면평가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신청지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상가리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법화리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일시 및 장소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: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2. 24(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14:40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∼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서울역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층 회의실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참석자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도시재생팀장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용역사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추진위원장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07504" y="5301208"/>
            <a:ext cx="8715375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해빙기 대비 건축물 안전점검 실시</a:t>
            </a: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점검대상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동정리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부경아파트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신축 공사장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점검기간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2. 24. ~ 3. 3. (7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5817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69874</TotalTime>
  <Words>139</Words>
  <Application>Microsoft Office PowerPoint</Application>
  <PresentationFormat>화면 슬라이드 쇼(4:3)</PresentationFormat>
  <Paragraphs>29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10923</cp:revision>
  <cp:lastPrinted>2020-02-19T09:03:09Z</cp:lastPrinted>
  <dcterms:modified xsi:type="dcterms:W3CDTF">2020-02-21T04:40:53Z</dcterms:modified>
</cp:coreProperties>
</file>