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8"/>
  </p:notesMasterIdLst>
  <p:handoutMasterIdLst>
    <p:handoutMasterId r:id="rId9"/>
  </p:handoutMasterIdLst>
  <p:sldIdLst>
    <p:sldId id="5723" r:id="rId2"/>
    <p:sldId id="5744" r:id="rId3"/>
    <p:sldId id="5752" r:id="rId4"/>
    <p:sldId id="5753" r:id="rId5"/>
    <p:sldId id="5751" r:id="rId6"/>
    <p:sldId id="5754" r:id="rId7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87EB23"/>
    <a:srgbClr val="FFFF00"/>
    <a:srgbClr val="3399FF"/>
    <a:srgbClr val="05AB0D"/>
    <a:srgbClr val="0000CC"/>
    <a:srgbClr val="00B036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44" autoAdjust="0"/>
    <p:restoredTop sz="99505" autoAdjust="0"/>
  </p:normalViewPr>
  <p:slideViewPr>
    <p:cSldViewPr>
      <p:cViewPr varScale="1">
        <p:scale>
          <a:sx n="107" d="100"/>
          <a:sy n="107" d="100"/>
        </p:scale>
        <p:origin x="-174" y="-96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2018-04-26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2018-04-26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2018-04-26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2018-04-26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2018-04-26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2018-04-26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2018-04-26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2018-04-26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2018-04-26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2018-04-26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2018-04-26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71438" y="71438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571480"/>
            <a:ext cx="864393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charset="-127"/>
              <a:sym typeface="Symbol" pitchFamily="18" charset="2"/>
            </a:endParaRPr>
          </a:p>
          <a:p>
            <a:pPr marL="533400" indent="-533400"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6-1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차 영동군계획위원회 개최</a:t>
            </a:r>
            <a:endParaRPr lang="en-US" altLang="ko-KR" sz="24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 중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상황실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부군수 외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16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용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2020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 영동군관리계획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재정비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변경결정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안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외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 심의</a:t>
            </a:r>
            <a:endParaRPr lang="en-US" altLang="ko-KR" sz="2400" b="1" kern="0" spc="-150" dirty="0" smtClean="0">
              <a:solidFill>
                <a:prstClr val="black"/>
              </a:solidFill>
              <a:latin typeface="Arial" charset="0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282" y="2928934"/>
            <a:ext cx="878363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latinLnBrk="0">
              <a:lnSpc>
                <a:spcPct val="120000"/>
              </a:lnSpc>
              <a:spcBef>
                <a:spcPts val="9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추경 소규모지역개발사업 추진</a:t>
            </a:r>
            <a:endParaRPr lang="en-US" altLang="ko-KR" sz="26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447675" lvl="1" latinLnBrk="0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q"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사 업 량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51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사업비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1,839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447675" lvl="1" latinLnBrk="0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q"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현황측량 및 실시설계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사업집행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447675" lvl="1" latinLnBrk="0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q"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282" y="571480"/>
            <a:ext cx="85725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6-3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영동읍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시가지 간판 정비사업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사업구간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계산로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일원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영동역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중앙사거리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spc="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 </a:t>
            </a:r>
            <a:r>
              <a:rPr lang="ko-KR" altLang="en-US" sz="2400" b="1" spc="3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업 </a:t>
            </a:r>
            <a:r>
              <a:rPr lang="ko-KR" altLang="en-US" sz="2400" b="1" spc="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비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600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보조금 교부 결정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(1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차분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및 착수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5720" y="3429000"/>
            <a:ext cx="828680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6-4.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풍경이 있는 농촌마을 만들기 사업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위      치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용산면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신항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리 일원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</a:t>
            </a:r>
            <a:r>
              <a:rPr lang="ko-KR" altLang="en-US" sz="2400" b="1" kern="0" spc="3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업 </a:t>
            </a:r>
            <a:r>
              <a:rPr lang="ko-KR" altLang="en-US" sz="2400" b="1" kern="0" spc="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300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마을담장 공공디자인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약초길 조성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추진계획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마을담장 공공디자인 준공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571480"/>
            <a:ext cx="8783638" cy="25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취약지역 생활여건 개조사업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새뜰마을사업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위      치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부용리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일원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2,495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2016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~2019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(4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건축공사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거점공간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계약 및 착공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8"/>
          <p:cNvSpPr>
            <a:spLocks noChangeArrowheads="1"/>
          </p:cNvSpPr>
          <p:nvPr/>
        </p:nvSpPr>
        <p:spPr bwMode="auto">
          <a:xfrm>
            <a:off x="214282" y="214290"/>
            <a:ext cx="864399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atinLnBrk="0"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6-6.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 latinLnBrk="0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00034" y="1071546"/>
          <a:ext cx="8286808" cy="5529230"/>
        </p:xfrm>
        <a:graphic>
          <a:graphicData uri="http://schemas.openxmlformats.org/drawingml/2006/table">
            <a:tbl>
              <a:tblPr firstRow="1" bandRow="1"/>
              <a:tblGrid>
                <a:gridCol w="2432981"/>
                <a:gridCol w="1569665"/>
                <a:gridCol w="1334216"/>
                <a:gridCol w="1805115"/>
                <a:gridCol w="1144831"/>
              </a:tblGrid>
              <a:tr h="50006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(9 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5" marR="92075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L=955m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2,728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3-67)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 마을회관 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L=120m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1-16)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이든펠리스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황소카센타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L= 90m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2-1)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가마실식당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앞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L=100m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2-220)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용산보건지소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L= 60m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공사착공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2-326)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황간농협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뒤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부용리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3-47)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동양농기계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378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공사착공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2-232)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용산우체국 뒤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 L= 80m 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공사집행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3-303)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하늘채빌라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L=100m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공사착공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군청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거리 회전교차로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L=35m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79388" y="500063"/>
            <a:ext cx="8626475" cy="185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시가지 간판정비사업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일간지 게재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군계획도로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개설사업 추진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일간지 게재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75532</TotalTime>
  <Words>329</Words>
  <Application>Microsoft Office PowerPoint</Application>
  <PresentationFormat>화면 슬라이드 쇼(4:3)</PresentationFormat>
  <Paragraphs>80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12133</cp:revision>
  <dcterms:modified xsi:type="dcterms:W3CDTF">2018-04-26T02:32:30Z</dcterms:modified>
</cp:coreProperties>
</file>