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755" r:id="rId1"/>
  </p:sldMasterIdLst>
  <p:notesMasterIdLst>
    <p:notesMasterId r:id="rId9"/>
  </p:notesMasterIdLst>
  <p:handoutMasterIdLst>
    <p:handoutMasterId r:id="rId10"/>
  </p:handoutMasterIdLst>
  <p:sldIdLst>
    <p:sldId id="5723" r:id="rId2"/>
    <p:sldId id="5744" r:id="rId3"/>
    <p:sldId id="5746" r:id="rId4"/>
    <p:sldId id="5749" r:id="rId5"/>
    <p:sldId id="5750" r:id="rId6"/>
    <p:sldId id="5748" r:id="rId7"/>
    <p:sldId id="5734" r:id="rId8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87EB23"/>
    <a:srgbClr val="FFFF00"/>
    <a:srgbClr val="3399FF"/>
    <a:srgbClr val="05AB0D"/>
    <a:srgbClr val="0000CC"/>
    <a:srgbClr val="00B036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9505" autoAdjust="0"/>
  </p:normalViewPr>
  <p:slideViewPr>
    <p:cSldViewPr>
      <p:cViewPr varScale="1">
        <p:scale>
          <a:sx n="105" d="100"/>
          <a:sy n="105" d="100"/>
        </p:scale>
        <p:origin x="-234" y="-90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653F8ED3-4514-4334-A666-5EC904104E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5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A7F270E-907E-44A7-853D-F19385F240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B843-5E4A-4D82-AB6E-10A1434FECF6}" type="datetimeFigureOut">
              <a:rPr lang="ko-KR" altLang="en-US"/>
              <a:pPr>
                <a:defRPr/>
              </a:pPr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135C-BD01-483C-A5F0-F6CAE5D51A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2EEF-12C4-4310-8CEC-DC94E6A4BFA4}" type="datetimeFigureOut">
              <a:rPr lang="ko-KR" altLang="en-US"/>
              <a:pPr>
                <a:defRPr/>
              </a:pPr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8121-1D36-43ED-A80A-C27181C29F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AA77-B50A-4D32-A4DE-DA3D5A3B880F}" type="datetimeFigureOut">
              <a:rPr lang="ko-KR" altLang="en-US"/>
              <a:pPr>
                <a:defRPr/>
              </a:pPr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7C4A-0D6D-4853-BED7-436DE560666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A67D-F123-42BB-8E9D-3897D33A315D}" type="datetimeFigureOut">
              <a:rPr lang="ko-KR" altLang="en-US"/>
              <a:pPr>
                <a:defRPr/>
              </a:pPr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28DE-5AD3-4CE8-A7C6-A43AFCB413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175C-C847-4153-BB73-5DF454C4C440}" type="datetimeFigureOut">
              <a:rPr lang="ko-KR" altLang="en-US"/>
              <a:pPr>
                <a:defRPr/>
              </a:pPr>
              <a:t>2018-04-05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D52F-A266-43A8-84EF-CDFB958FCD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BFE2-5B68-456D-977B-5EC5B5EE2F5A}" type="datetimeFigureOut">
              <a:rPr lang="ko-KR" altLang="en-US"/>
              <a:pPr>
                <a:defRPr/>
              </a:pPr>
              <a:t>2018-04-05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7C88-7A2F-4D27-9B46-7D1577E45F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B80F-1BFE-4F5D-8F67-2302ADC2F884}" type="datetimeFigureOut">
              <a:rPr lang="ko-KR" altLang="en-US"/>
              <a:pPr>
                <a:defRPr/>
              </a:pPr>
              <a:t>2018-04-05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6716-FCCC-475E-A9D3-3541F11B98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0983-9D3B-4555-8155-832374235293}" type="datetimeFigureOut">
              <a:rPr lang="ko-KR" altLang="en-US"/>
              <a:pPr>
                <a:defRPr/>
              </a:pPr>
              <a:t>2018-04-05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ACF3-8A0F-435E-99FC-09719B7637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6DF0-9385-4DEC-8A44-54C120229F3B}" type="datetimeFigureOut">
              <a:rPr lang="ko-KR" altLang="en-US"/>
              <a:pPr>
                <a:defRPr/>
              </a:pPr>
              <a:t>2018-04-05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A932-127F-4E19-8174-7741A1D2CE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3E95-2764-4A13-A395-817996198235}" type="datetimeFigureOut">
              <a:rPr lang="ko-KR" altLang="en-US"/>
              <a:pPr>
                <a:defRPr/>
              </a:pPr>
              <a:t>2018-04-05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EC25-D53E-4515-ADB5-DE60E27382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0550-059E-4B60-AF9F-8609633D542F}" type="datetimeFigureOut">
              <a:rPr lang="ko-KR" altLang="en-US"/>
              <a:pPr>
                <a:defRPr/>
              </a:pPr>
              <a:t>2018-04-05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A62C-4E33-426F-90FC-7C4271EFB5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fld id="{C0C2D467-92A6-4F0E-A311-BC94217BCF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8461" r:id="rId1"/>
    <p:sldLayoutId id="2147588462" r:id="rId2"/>
    <p:sldLayoutId id="2147588463" r:id="rId3"/>
    <p:sldLayoutId id="2147588464" r:id="rId4"/>
    <p:sldLayoutId id="2147588465" r:id="rId5"/>
    <p:sldLayoutId id="2147588466" r:id="rId6"/>
    <p:sldLayoutId id="2147588467" r:id="rId7"/>
    <p:sldLayoutId id="2147588468" r:id="rId8"/>
    <p:sldLayoutId id="2147588469" r:id="rId9"/>
    <p:sldLayoutId id="2147588470" r:id="rId10"/>
    <p:sldLayoutId id="21475884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71438" y="71438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도시건축과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571480"/>
            <a:ext cx="864393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charset="-127"/>
              <a:sym typeface="Symbol" pitchFamily="18" charset="2"/>
            </a:endParaRPr>
          </a:p>
          <a:p>
            <a:pPr marL="533400" indent="-533400"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2018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차 영동군계획위원회 개최</a:t>
            </a:r>
            <a:endParaRPr lang="en-US" altLang="ko-KR" sz="24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 중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상황실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부군수 외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16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2020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년 영동군관리계획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재정비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변경결정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안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심의</a:t>
            </a:r>
            <a:endParaRPr lang="en-US" altLang="ko-KR" sz="2400" b="1" kern="0" spc="-150" dirty="0" smtClean="0">
              <a:solidFill>
                <a:prstClr val="black"/>
              </a:solidFill>
              <a:latin typeface="Arial" charset="0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4282" y="2214554"/>
            <a:ext cx="864393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charset="-127"/>
              <a:sym typeface="Symbol" pitchFamily="18" charset="2"/>
            </a:endParaRPr>
          </a:p>
          <a:p>
            <a:pPr marL="533400" indent="-533400"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10-2. 2018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차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분과위원회 개최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04. 03.(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14:00/ 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상황실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도시건축과장 외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추풍령면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신안리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태 양 </a:t>
            </a:r>
            <a:r>
              <a:rPr lang="ko-KR" altLang="en-US" sz="2400" b="1" kern="0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광</a:t>
            </a:r>
            <a:r>
              <a:rPr lang="ko-KR" altLang="en-US" sz="2400" b="1" kern="0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발</a:t>
            </a:r>
            <a:r>
              <a:rPr lang="ko-KR" altLang="en-US" sz="2400" b="1" kern="0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전시설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부지조성 외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kern="0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1028"/>
          <p:cNvSpPr>
            <a:spLocks noChangeArrowheads="1"/>
          </p:cNvSpPr>
          <p:nvPr/>
        </p:nvSpPr>
        <p:spPr bwMode="auto">
          <a:xfrm>
            <a:off x="214282" y="3857628"/>
            <a:ext cx="8715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latinLnBrk="0"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10-3.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국토부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지역개발사업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 latinLnBrk="0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        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428596" y="4786322"/>
          <a:ext cx="8315999" cy="1502654"/>
        </p:xfrm>
        <a:graphic>
          <a:graphicData uri="http://schemas.openxmlformats.org/drawingml/2006/table">
            <a:tbl>
              <a:tblPr firstRow="1" bandRow="1"/>
              <a:tblGrid>
                <a:gridCol w="2748509"/>
                <a:gridCol w="1339017"/>
                <a:gridCol w="1268542"/>
                <a:gridCol w="1620915"/>
                <a:gridCol w="1339016"/>
              </a:tblGrid>
              <a:tr h="432449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662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경부선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영동가도교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확장사업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L= 220m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11,000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한국철도시설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공단 협의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햇살가득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다담길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조성사업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 560m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3,145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기본계획 수립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14282" y="571480"/>
            <a:ext cx="878363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latinLnBrk="0">
              <a:lnSpc>
                <a:spcPct val="120000"/>
              </a:lnSpc>
              <a:spcBef>
                <a:spcPts val="9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소규모 지역개발사업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</a:t>
            </a:r>
            <a:endParaRPr lang="en-US" altLang="ko-KR" sz="2600" b="1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447675" lvl="1" latinLnBrk="0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q"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기  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2018. 04. 02. ~ 04. 30.</a:t>
            </a:r>
          </a:p>
          <a:p>
            <a:pPr marL="447675" lvl="1" latinLnBrk="0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q"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내 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공사계약 및 착공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447675" lvl="1" latinLnBrk="0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q"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추진현황</a:t>
            </a:r>
            <a:endParaRPr lang="ko-KR" altLang="en-US" dirty="0"/>
          </a:p>
          <a:p>
            <a:pPr algn="r"/>
            <a:r>
              <a:rPr lang="en-US" altLang="ko-KR" sz="14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(</a:t>
            </a:r>
            <a:r>
              <a:rPr lang="ko-KR" altLang="en-US" sz="14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4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4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4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447675" lvl="1" latinLnBrk="0">
              <a:lnSpc>
                <a:spcPct val="120000"/>
              </a:lnSpc>
              <a:spcBef>
                <a:spcPts val="900"/>
              </a:spcBef>
              <a:buFont typeface="Wingdings" pitchFamily="2" charset="2"/>
              <a:buChar char="q"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839615"/>
              </p:ext>
            </p:extLst>
          </p:nvPr>
        </p:nvGraphicFramePr>
        <p:xfrm>
          <a:off x="496798" y="3212976"/>
          <a:ext cx="8323673" cy="984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253"/>
                <a:gridCol w="1410792"/>
                <a:gridCol w="1481332"/>
                <a:gridCol w="1551871"/>
                <a:gridCol w="1551871"/>
                <a:gridCol w="987554"/>
              </a:tblGrid>
              <a:tr h="432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 분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공사착공</a:t>
                      </a:r>
                      <a:endParaRPr lang="ko-KR" altLang="en-US" sz="2000" b="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공사계약</a:t>
                      </a:r>
                      <a:endParaRPr lang="ko-KR" altLang="en-US" sz="2000" b="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설계검토</a:t>
                      </a:r>
                      <a:endParaRPr lang="ko-KR" altLang="en-US" sz="2000" b="0" dirty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5527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건수</a:t>
                      </a:r>
                      <a:r>
                        <a:rPr lang="en-US" altLang="ko-KR" sz="14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lang="ko-KR" altLang="en-US" sz="14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금액</a:t>
                      </a:r>
                      <a:endParaRPr lang="ko-KR" altLang="en-US" sz="14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188/5,857</a:t>
                      </a:r>
                      <a:endParaRPr lang="ko-KR" altLang="en-US" sz="14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94/2,646</a:t>
                      </a:r>
                      <a:endParaRPr lang="ko-KR" altLang="en-US" sz="14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32/1,403</a:t>
                      </a:r>
                      <a:endParaRPr lang="ko-KR" altLang="en-US" sz="1400" b="1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62/1,808</a:t>
                      </a:r>
                      <a:endParaRPr lang="ko-KR" altLang="en-US" sz="14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282" y="4643446"/>
            <a:ext cx="8783638" cy="178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취약지역 생활여건 개조사업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새뜰마을사업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ko-KR" altLang="en-US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부용리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일원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/2,495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/2016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~2019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(4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경사로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데크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공사 완료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282" y="571480"/>
            <a:ext cx="785818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600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10-6.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공동주택 관리비용 지원사업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영산맨션 외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단지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400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단지 내 포장공사 등 보조사업 착공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4282" y="2714620"/>
            <a:ext cx="7429552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600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10-7.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도시재생뉴딜사업 추진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영동군 일원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용역비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250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2018. 04. ~ 10.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도시재생 전략 및 활성화 계획 용역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85720" y="571480"/>
            <a:ext cx="8143932" cy="265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10-8.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다목적광장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및 쉼터조성사업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위      치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매곡면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공수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리 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 업 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200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설계용역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착수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5720" y="3143248"/>
            <a:ext cx="7286644" cy="214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600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10-9.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풍경이 있는 농촌마을 만들기 사업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위      치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용산면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신항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리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일원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업 비 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300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약초길 조성공사 착공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8"/>
          <p:cNvSpPr>
            <a:spLocks noChangeArrowheads="1"/>
          </p:cNvSpPr>
          <p:nvPr/>
        </p:nvSpPr>
        <p:spPr bwMode="auto">
          <a:xfrm>
            <a:off x="214282" y="214290"/>
            <a:ext cx="864399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latinLnBrk="0"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10-10.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군계획도로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개설사업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 latinLnBrk="0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00034" y="1071546"/>
          <a:ext cx="8286808" cy="5529230"/>
        </p:xfrm>
        <a:graphic>
          <a:graphicData uri="http://schemas.openxmlformats.org/drawingml/2006/table">
            <a:tbl>
              <a:tblPr firstRow="1" bandRow="1"/>
              <a:tblGrid>
                <a:gridCol w="2432981"/>
                <a:gridCol w="1569665"/>
                <a:gridCol w="1334216"/>
                <a:gridCol w="1805115"/>
                <a:gridCol w="1144831"/>
              </a:tblGrid>
              <a:tr h="500066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(9 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5" marR="92075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L=955m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2,728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3-67)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 마을회관 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L=120m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사업설명회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1-16)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이든펠리스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황소카센타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L= 90m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보상금지급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2-1)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가마실식당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앞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L=100m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사업설명회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구촌리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2-220)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용산보건지소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L= 60m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공사집행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2-326)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황간농협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뒤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L=220m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사업설명회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부용리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3-47)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동양농기계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L=150m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378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석면폐기물 철거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구촌리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2-232)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용산우체국 뒤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 L= 80m 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공사집행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중로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3-303)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하늘채빌라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L=100m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지장물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철거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군청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거리 회전교차로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L=35m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79388" y="500063"/>
            <a:ext cx="8626475" cy="185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자전거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보관대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설치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일간지 게재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군계획도로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사업추진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일간지 게재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80975" y="3571875"/>
            <a:ext cx="878363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1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75487</TotalTime>
  <Words>442</Words>
  <Application>Microsoft Office PowerPoint</Application>
  <PresentationFormat>화면 슬라이드 쇼(4:3)</PresentationFormat>
  <Paragraphs>119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12125</cp:revision>
  <dcterms:modified xsi:type="dcterms:W3CDTF">2018-04-05T00:54:21Z</dcterms:modified>
</cp:coreProperties>
</file>