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2020-01-15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4"/>
          <p:cNvSpPr>
            <a:spLocks noChangeArrowheads="1"/>
          </p:cNvSpPr>
          <p:nvPr/>
        </p:nvSpPr>
        <p:spPr bwMode="auto">
          <a:xfrm>
            <a:off x="35496" y="1536576"/>
            <a:ext cx="8715375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도로유지보수공사 실시설계용역 집행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설계리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3-8, 3-9,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매천리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소로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3-82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일원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도로재포장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834" y="3134643"/>
            <a:ext cx="8783638" cy="216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합동설계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(235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7,045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013324"/>
              </p:ext>
            </p:extLst>
          </p:nvPr>
        </p:nvGraphicFramePr>
        <p:xfrm>
          <a:off x="721047" y="4339628"/>
          <a:ext cx="7939086" cy="81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181"/>
                <a:gridCol w="1323181"/>
                <a:gridCol w="1323181"/>
                <a:gridCol w="1323181"/>
                <a:gridCol w="1323181"/>
                <a:gridCol w="1323181"/>
              </a:tblGrid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구분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계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측량중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측량완료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설계중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설계완료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  <a:tr h="4087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건수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235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192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17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7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19</a:t>
                      </a:r>
                      <a:endParaRPr lang="ko-KR" altLang="en-US" sz="1800" b="1" dirty="0"/>
                    </a:p>
                  </a:txBody>
                  <a:tcPr marL="91444" marR="91444" marT="45726" marB="45726"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834" y="5150247"/>
            <a:ext cx="8783638" cy="166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설치 착수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경로당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98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셋톱박스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모니터 설치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4"/>
          <p:cNvSpPr>
            <a:spLocks noChangeArrowheads="1"/>
          </p:cNvSpPr>
          <p:nvPr/>
        </p:nvSpPr>
        <p:spPr bwMode="auto">
          <a:xfrm>
            <a:off x="-36512" y="-99392"/>
            <a:ext cx="8715375" cy="167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장기미집행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군계획시설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정비</a:t>
            </a:r>
            <a:endParaRPr lang="en-US" altLang="ko-KR" sz="28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대상지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녹지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입안도서 초안작성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 공람의견 추가반영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보완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8872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69679</TotalTime>
  <Words>111</Words>
  <Application>Microsoft Office PowerPoint</Application>
  <PresentationFormat>화면 슬라이드 쇼(4:3)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10898</cp:revision>
  <cp:lastPrinted>2020-01-15T04:54:35Z</cp:lastPrinted>
  <dcterms:modified xsi:type="dcterms:W3CDTF">2020-01-15T06:28:41Z</dcterms:modified>
</cp:coreProperties>
</file>