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095" r:id="rId2"/>
    <p:sldId id="515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778" autoAdjust="0"/>
  </p:normalViewPr>
  <p:slideViewPr>
    <p:cSldViewPr>
      <p:cViewPr varScale="1">
        <p:scale>
          <a:sx n="97" d="100"/>
          <a:sy n="97" d="100"/>
        </p:scale>
        <p:origin x="576" y="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6893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2020-01-15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2020-01-15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2020-01-15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2020-01-15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2020-01-15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2020-01-15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2020-01-15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2020-01-15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2020-01-15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2020-01-15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2020-01-15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4"/>
          <p:cNvSpPr>
            <a:spLocks noChangeArrowheads="1"/>
          </p:cNvSpPr>
          <p:nvPr/>
        </p:nvSpPr>
        <p:spPr bwMode="auto">
          <a:xfrm>
            <a:off x="35496" y="1536576"/>
            <a:ext cx="8715375" cy="169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latinLnBrk="0" hangingPunct="1">
              <a:lnSpc>
                <a:spcPct val="150000"/>
              </a:lnSpc>
              <a:spcBef>
                <a:spcPts val="900"/>
              </a:spcBef>
              <a:buFontTx/>
              <a:buNone/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4-2.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도로유지보수공사 실시설계용역 집행</a:t>
            </a:r>
            <a:endParaRPr lang="en-US" altLang="ko-KR" sz="2800" b="1" spc="-300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사업대상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설계리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소로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3-8, 3-9,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매천리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소로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3-82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일원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사업비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100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내용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도로재포장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6834" y="3134643"/>
            <a:ext cx="8783638" cy="2166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합동설계</a:t>
            </a: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추진현황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(235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7,045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eaLnBrk="1" hangingPunct="1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eaLnBrk="1" hangingPunct="1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dist" eaLnBrk="1" hangingPunct="1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013324"/>
              </p:ext>
            </p:extLst>
          </p:nvPr>
        </p:nvGraphicFramePr>
        <p:xfrm>
          <a:off x="721047" y="4339628"/>
          <a:ext cx="7939086" cy="817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3181"/>
                <a:gridCol w="1323181"/>
                <a:gridCol w="1323181"/>
                <a:gridCol w="1323181"/>
                <a:gridCol w="1323181"/>
                <a:gridCol w="1323181"/>
              </a:tblGrid>
              <a:tr h="40878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구분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계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/>
                        <a:t>측량중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측량완료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/>
                        <a:t>설계중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설계완료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</a:tr>
              <a:tr h="40878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건수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235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192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17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7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19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</a:tr>
            </a:tbl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6834" y="5150247"/>
            <a:ext cx="8783638" cy="1663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마을게시판 설치 착수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대상지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관내 경로당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98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셋톱박스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및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모니터 설치 등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4"/>
          <p:cNvSpPr>
            <a:spLocks noChangeArrowheads="1"/>
          </p:cNvSpPr>
          <p:nvPr/>
        </p:nvSpPr>
        <p:spPr bwMode="auto">
          <a:xfrm>
            <a:off x="-36512" y="-99392"/>
            <a:ext cx="8715375" cy="1675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latinLnBrk="0" hangingPunct="1">
              <a:lnSpc>
                <a:spcPct val="150000"/>
              </a:lnSpc>
              <a:spcBef>
                <a:spcPts val="900"/>
              </a:spcBef>
              <a:buFontTx/>
              <a:buNone/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4-1.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장기미집행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군계획시설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정비</a:t>
            </a:r>
            <a:endParaRPr lang="en-US" altLang="ko-KR" sz="2800" b="1" spc="-300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대상지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도로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131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녹지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개소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내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입안도서 초안작성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및 공람의견 추가반영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보완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28872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69679</TotalTime>
  <Words>111</Words>
  <Application>Microsoft Office PowerPoint</Application>
  <PresentationFormat>화면 슬라이드 쇼(4:3)</PresentationFormat>
  <Paragraphs>28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10898</cp:revision>
  <cp:lastPrinted>2020-01-15T04:54:35Z</cp:lastPrinted>
  <dcterms:modified xsi:type="dcterms:W3CDTF">2020-01-15T06:28:41Z</dcterms:modified>
</cp:coreProperties>
</file>