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815" r:id="rId3"/>
    <p:sldId id="5836" r:id="rId4"/>
    <p:sldId id="5825" r:id="rId5"/>
    <p:sldId id="5835" r:id="rId6"/>
    <p:sldId id="5831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owner\AppData\Local\Temp\HAMONITEMP\군정슬로건 조형물 도색 준공사진대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71480"/>
            <a:ext cx="878687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군계획위원회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심의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도덕지구 토지적성평가 활용을 위한 입안구역 적성등급 기준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자문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도덕지구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지구단위 계획 등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결정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변경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입안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071810"/>
            <a:ext cx="878687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2-81)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보상협의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5-1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L=650m, B=8.0m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4-2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 보상협의 실시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154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8. 31.(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1994295"/>
              </p:ext>
            </p:extLst>
          </p:nvPr>
        </p:nvGraphicFramePr>
        <p:xfrm>
          <a:off x="642910" y="2500306"/>
          <a:ext cx="806489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  <a:gridCol w="1344149"/>
                <a:gridCol w="1344149"/>
                <a:gridCol w="1344149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기집행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252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smtClean="0"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4000504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뉴딜사업 공모신청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일반근린형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지방비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)~8. 02.(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500042"/>
            <a:ext cx="864399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2,416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주택정비사업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담장설치공사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현장조사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214554"/>
            <a:ext cx="8715375" cy="17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쉼터조성사업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143-4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사업완료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보조금 지급 및 정산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1028"/>
          <p:cNvSpPr>
            <a:spLocks noChangeArrowheads="1"/>
          </p:cNvSpPr>
          <p:nvPr/>
        </p:nvSpPr>
        <p:spPr bwMode="auto">
          <a:xfrm>
            <a:off x="214282" y="414338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5480664"/>
              </p:ext>
            </p:extLst>
          </p:nvPr>
        </p:nvGraphicFramePr>
        <p:xfrm>
          <a:off x="428596" y="4929198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2024109"/>
                <a:gridCol w="1143008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공사발주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지장전주 이설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3316404"/>
              </p:ext>
            </p:extLst>
          </p:nvPr>
        </p:nvGraphicFramePr>
        <p:xfrm>
          <a:off x="357158" y="1057308"/>
          <a:ext cx="8286808" cy="5093256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43414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94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(10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L=1,934m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4,985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3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외식문화교육관 앞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30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7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지장물철거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93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5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2-78)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130m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9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0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위험교량 개선공사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0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개인택시조합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크로바아파트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용두공원사면 경관정비사업 실시설계 착공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21,710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공동주택 관리비용 지원사업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사업완료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세림빌라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사업진행중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주원빌라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3143248"/>
            <a:ext cx="8626475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공동주택 관리비용 지원사업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76701</TotalTime>
  <Words>418</Words>
  <Application>Microsoft Office PowerPoint</Application>
  <PresentationFormat>화면 슬라이드 쇼(4:3)</PresentationFormat>
  <Paragraphs>114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12313</cp:revision>
  <dcterms:modified xsi:type="dcterms:W3CDTF">2019-07-24T07:39:51Z</dcterms:modified>
</cp:coreProperties>
</file>