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8"/>
  </p:notesMasterIdLst>
  <p:handoutMasterIdLst>
    <p:handoutMasterId r:id="rId9"/>
  </p:handoutMasterIdLst>
  <p:sldIdLst>
    <p:sldId id="5723" r:id="rId2"/>
    <p:sldId id="5815" r:id="rId3"/>
    <p:sldId id="5836" r:id="rId4"/>
    <p:sldId id="5825" r:id="rId5"/>
    <p:sldId id="5835" r:id="rId6"/>
    <p:sldId id="5831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87EB23"/>
    <a:srgbClr val="FFFF00"/>
    <a:srgbClr val="3399FF"/>
    <a:srgbClr val="05AB0D"/>
    <a:srgbClr val="0000CC"/>
    <a:srgbClr val="00B036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265" autoAdjust="0"/>
    <p:restoredTop sz="99505" autoAdjust="0"/>
  </p:normalViewPr>
  <p:slideViewPr>
    <p:cSldViewPr>
      <p:cViewPr varScale="1">
        <p:scale>
          <a:sx n="107" d="100"/>
          <a:sy n="107" d="100"/>
        </p:scale>
        <p:origin x="-174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53F8ED3-4514-4334-A666-5EC904104E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A7F270E-907E-44A7-853D-F19385F240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DB843-5E4A-4D82-AB6E-10A1434FECF6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2135C-BD01-483C-A5F0-F6CAE5D51A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2EEF-12C4-4310-8CEC-DC94E6A4BFA4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C8121-1D36-43ED-A80A-C27181C29F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AA77-B50A-4D32-A4DE-DA3D5A3B880F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E7C4A-0D6D-4853-BED7-436DE56066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A67D-F123-42BB-8E9D-3897D33A315D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28DE-5AD3-4CE8-A7C6-A43AFCB413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175C-C847-4153-BB73-5DF454C4C440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0D52F-A266-43A8-84EF-CDFB958FCD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4BFE2-5B68-456D-977B-5EC5B5EE2F5A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7C88-7A2F-4D27-9B46-7D1577E45F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B80F-1BFE-4F5D-8F67-2302ADC2F884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6716-FCCC-475E-A9D3-3541F11B98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00983-9D3B-4555-8155-832374235293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ACF3-8A0F-435E-99FC-09719B7637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66DF0-9385-4DEC-8A44-54C120229F3B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1A932-127F-4E19-8174-7741A1D2CE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3E95-2764-4A13-A395-817996198235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8EC25-D53E-4515-ADB5-DE60E27382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0550-059E-4B60-AF9F-8609633D542F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A62C-4E33-426F-90FC-7C4271EFB5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fld id="{C0C2D467-92A6-4F0E-A311-BC94217BCF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8461" r:id="rId1"/>
    <p:sldLayoutId id="2147588462" r:id="rId2"/>
    <p:sldLayoutId id="2147588463" r:id="rId3"/>
    <p:sldLayoutId id="2147588464" r:id="rId4"/>
    <p:sldLayoutId id="2147588465" r:id="rId5"/>
    <p:sldLayoutId id="2147588466" r:id="rId6"/>
    <p:sldLayoutId id="2147588467" r:id="rId7"/>
    <p:sldLayoutId id="2147588468" r:id="rId8"/>
    <p:sldLayoutId id="2147588469" r:id="rId9"/>
    <p:sldLayoutId id="2147588470" r:id="rId10"/>
    <p:sldLayoutId id="21475884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owner\AppData\Local\Temp\HAMONITEMP\군정슬로건 조형물 도색 준공사진대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71438" y="71438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도시건축과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571480"/>
            <a:ext cx="878687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군계획위원회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개최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부군수님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심의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자문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spc="-30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심의 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도덕지구 토지적성평가 활용을 위한 입안구역 적성등급 기준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자문 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도덕지구 </a:t>
            </a: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군관리계획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지구단위 계획 등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결정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변경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입안</a:t>
            </a:r>
            <a:endParaRPr lang="en-US" altLang="ko-KR" sz="2400" b="1" spc="-3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282" y="3071810"/>
            <a:ext cx="878687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2-81)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개설공사 보상협의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5-1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번지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도로개설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L=650m, B=8.0m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4-2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필지 보상협의 실시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282" y="571480"/>
            <a:ext cx="871543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8. 1.(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8. 31.(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공사계약 및 착공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추진현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81994295"/>
              </p:ext>
            </p:extLst>
          </p:nvPr>
        </p:nvGraphicFramePr>
        <p:xfrm>
          <a:off x="642910" y="2500306"/>
          <a:ext cx="8064894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  <a:gridCol w="1344149"/>
                <a:gridCol w="1344149"/>
                <a:gridCol w="1344149"/>
              </a:tblGrid>
              <a:tr h="5400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분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기집행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공사집행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설계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400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건수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287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252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9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900" smtClean="0">
                          <a:latin typeface="HY헤드라인M" pitchFamily="18" charset="-127"/>
                          <a:ea typeface="HY헤드라인M" pitchFamily="18" charset="-127"/>
                        </a:rPr>
                        <a:t>15</a:t>
                      </a:r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9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4000504"/>
            <a:ext cx="878363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도시재생 뉴딜사업 공모신청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황간역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일반근린형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억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지방비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67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억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신청기간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7. 30.(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)~8. 02.(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충청북도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282" y="500042"/>
            <a:ext cx="864399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취약지역 생활여건 개조사업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새뜰마을사업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2,416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주택정비사업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(30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담장설치공사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현장조사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282" y="2214554"/>
            <a:ext cx="8715375" cy="17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9-6.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다목적광장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쉼터조성사업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공수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리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143-4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사업완료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보조금 지급 및 정산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1028"/>
          <p:cNvSpPr>
            <a:spLocks noChangeArrowheads="1"/>
          </p:cNvSpPr>
          <p:nvPr/>
        </p:nvSpPr>
        <p:spPr bwMode="auto">
          <a:xfrm>
            <a:off x="214282" y="4143380"/>
            <a:ext cx="864399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국토부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5480664"/>
              </p:ext>
            </p:extLst>
          </p:nvPr>
        </p:nvGraphicFramePr>
        <p:xfrm>
          <a:off x="428596" y="4929198"/>
          <a:ext cx="8429684" cy="1455269"/>
        </p:xfrm>
        <a:graphic>
          <a:graphicData uri="http://schemas.openxmlformats.org/drawingml/2006/table">
            <a:tbl>
              <a:tblPr firstRow="1" bandRow="1"/>
              <a:tblGrid>
                <a:gridCol w="2509823"/>
                <a:gridCol w="1376372"/>
                <a:gridCol w="1376372"/>
                <a:gridCol w="2024109"/>
                <a:gridCol w="1143008"/>
              </a:tblGrid>
              <a:tr h="417677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187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경부선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영동가도교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확장사업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220m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11,000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공사발주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철도공단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87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햇살가득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다담길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조성사업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560m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3,145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지장전주 이설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전선지중화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8"/>
          <p:cNvSpPr>
            <a:spLocks noChangeArrowheads="1"/>
          </p:cNvSpPr>
          <p:nvPr/>
        </p:nvSpPr>
        <p:spPr bwMode="auto">
          <a:xfrm>
            <a:off x="214282" y="214290"/>
            <a:ext cx="864399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83316404"/>
              </p:ext>
            </p:extLst>
          </p:nvPr>
        </p:nvGraphicFramePr>
        <p:xfrm>
          <a:off x="357158" y="1057308"/>
          <a:ext cx="8286808" cy="5093256"/>
        </p:xfrm>
        <a:graphic>
          <a:graphicData uri="http://schemas.openxmlformats.org/drawingml/2006/table">
            <a:tbl>
              <a:tblPr firstRow="1" bandRow="1"/>
              <a:tblGrid>
                <a:gridCol w="2357454"/>
                <a:gridCol w="1643074"/>
                <a:gridCol w="1336334"/>
                <a:gridCol w="1805115"/>
                <a:gridCol w="1144831"/>
              </a:tblGrid>
              <a:tr h="43414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94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(10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L=1,934m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4,985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3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3-80)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외식문화교육관 앞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L= 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30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영동병원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귀골간도로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76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 남성근린공원 진입로 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3-144)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 마을회관 뒤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지장물철거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93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1-16)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이든펠리스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황소카센타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L= 90m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포장공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45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2-78)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이든펠리스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L= 130m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포장공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98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2-326)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황간농협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뒤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785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50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황간면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신흥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 위험교량 개선공사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L=24m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교량공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0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2-81)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개인택시조합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크로바아파트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L=650m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571480"/>
            <a:ext cx="878363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기타현안업무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용두공원사면 경관정비사업 실시설계 착공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21,710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공동주택 관리비용 지원사업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사업완료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세림빌라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사업진행중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주원빌라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282" y="3143248"/>
            <a:ext cx="8626475" cy="185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사항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공동주택 관리비용 지원사업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일간지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감고을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소식지 게재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76701</TotalTime>
  <Words>418</Words>
  <Application>Microsoft Office PowerPoint</Application>
  <PresentationFormat>화면 슬라이드 쇼(4:3)</PresentationFormat>
  <Paragraphs>114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12313</cp:revision>
  <dcterms:modified xsi:type="dcterms:W3CDTF">2019-07-24T07:39:51Z</dcterms:modified>
</cp:coreProperties>
</file>