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3103" autoAdjust="0"/>
  </p:normalViewPr>
  <p:slideViewPr>
    <p:cSldViewPr>
      <p:cViewPr varScale="1">
        <p:scale>
          <a:sx n="101" d="100"/>
          <a:sy n="101" d="100"/>
        </p:scale>
        <p:origin x="48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001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2019-12-05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05097" y="1691979"/>
            <a:ext cx="8715375" cy="130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ts val="900"/>
              </a:spcBef>
              <a:buFontTx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-2. 2020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추진 협의회 개최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       시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12. 11. 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14:00  / 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       소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도시건축과 사무실</a:t>
            </a:r>
            <a:endParaRPr lang="en-US" altLang="ko-KR" sz="2400" b="1" spc="-150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참석대상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한전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KT,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통신사업자 등</a:t>
            </a:r>
            <a:endParaRPr lang="en-US" altLang="ko-KR" sz="2400" b="1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3759" y="3068960"/>
            <a:ext cx="878363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취약지역 생활여건 개선사업 공모용역 착수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상가리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법화리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역 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40,000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제출기한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2020. 1. 10(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b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auto">
          <a:xfrm>
            <a:off x="35496" y="145317"/>
            <a:ext cx="8715375" cy="148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latinLnBrk="0" hangingPunct="1">
              <a:spcBef>
                <a:spcPts val="900"/>
              </a:spcBef>
              <a:buFontTx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-1.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군계획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제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분과위원회 개최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개발행위 심의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 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12.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15:00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층 상황실</a:t>
            </a:r>
            <a:endParaRPr lang="en-US" altLang="ko-KR" sz="2400" b="1" dirty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심의안건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황간면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서송원리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783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번지 태양광 개발행위 외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endParaRPr lang="en-US" altLang="ko-KR" sz="2400" b="1" spc="-300" dirty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8842" y="4869160"/>
            <a:ext cx="878363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용화면 경관조명 설치공사 착공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공사위치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용화면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여의교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(126m)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  사  비 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24,893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공사기간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착공일로부터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</a:t>
            </a:r>
            <a:r>
              <a:rPr lang="en-US" altLang="ko-KR" sz="15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5725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69106</TotalTime>
  <Words>143</Words>
  <Application>Microsoft Office PowerPoint</Application>
  <PresentationFormat>화면 슬라이드 쇼(4:3)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10863</cp:revision>
  <cp:lastPrinted>2019-12-05T02:01:27Z</cp:lastPrinted>
  <dcterms:modified xsi:type="dcterms:W3CDTF">2019-12-05T02:05:03Z</dcterms:modified>
</cp:coreProperties>
</file>