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095" r:id="rId2"/>
    <p:sldId id="5158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93103" autoAdjust="0"/>
  </p:normalViewPr>
  <p:slideViewPr>
    <p:cSldViewPr>
      <p:cViewPr varScale="1">
        <p:scale>
          <a:sx n="99" d="100"/>
          <a:sy n="99" d="100"/>
        </p:scale>
        <p:origin x="516" y="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689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2019-12-24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2019-12-24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2019-12-24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2019-12-24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2019-12-24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2019-12-24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2019-12-24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2019-12-24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2019-12-24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2019-12-24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2019-12-24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796939"/>
            <a:ext cx="8783638" cy="128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소규모지역개발사업 실시설계 용역집행</a:t>
            </a: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당곡리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삼봉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농로정비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 외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59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200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2" y="5099458"/>
            <a:ext cx="878363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공동주택관리비용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지원사업 지원계획 공고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지원대상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사용검사 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이상 경과한 공동주택 단지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지원금액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천만원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이하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전액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초과 시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50%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자부담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2" y="2047995"/>
            <a:ext cx="8783638" cy="1734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경부선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영동가도교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확장사업 추진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사업규모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가도교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L=20m, 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접속도로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L=200m, 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110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억원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한국철도시설공단 업무협약에 따른 위탁사업비 지급 </a:t>
            </a:r>
            <a:r>
              <a:rPr lang="en-US" altLang="ko-KR" sz="2400" b="1" kern="0" spc="-3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3,550</a:t>
            </a:r>
            <a:r>
              <a:rPr lang="ko-KR" altLang="en-US" sz="2400" b="1" kern="0" spc="-30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spc="-30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496" y="260648"/>
            <a:ext cx="878363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SK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㈜ 연수원 조성사업 추진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사업면적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137,806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㎡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사업내용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교육연구시설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사업비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270</a:t>
            </a:r>
            <a:r>
              <a:rPr lang="ko-KR" altLang="en-US" sz="2400" b="1" spc="-15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억원</a:t>
            </a:r>
            <a:endParaRPr lang="en-US" altLang="ko-KR" sz="2400" b="1" spc="-15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내용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spc="-15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군관리계획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지구단위계획구역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의 지정 입안</a:t>
            </a:r>
            <a:endParaRPr lang="ko-KR" altLang="en-US" sz="2400" b="1" spc="-15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algn="dist" eaLnBrk="1" hangingPunct="1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25586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69506</TotalTime>
  <Words>111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10880</cp:revision>
  <cp:lastPrinted>2019-12-24T04:16:20Z</cp:lastPrinted>
  <dcterms:modified xsi:type="dcterms:W3CDTF">2019-12-24T04:16:22Z</dcterms:modified>
</cp:coreProperties>
</file>